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4257A-A496-4491-9F38-95A5B96832F5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C0B8-62D4-49B9-BF90-FE5F15451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2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25B1-CC2D-4073-9C9D-D15AEE153C5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25B1-CC2D-4073-9C9D-D15AEE153C5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25B1-CC2D-4073-9C9D-D15AEE153C5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25B1-CC2D-4073-9C9D-D15AEE153C5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25B1-CC2D-4073-9C9D-D15AEE153C5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B69F-0979-4318-9913-5428910513B8}" type="datetimeFigureOut">
              <a:rPr lang="fr-FR" smtClean="0"/>
              <a:t>18 02 12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68EE1-D448-4E44-A313-55EC66BE035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Stockage électricité</a:t>
            </a:r>
            <a:br>
              <a:rPr lang="fr-FR" b="1" dirty="0" smtClean="0"/>
            </a:br>
            <a:r>
              <a:rPr lang="fr-FR" b="1" dirty="0" smtClean="0"/>
              <a:t>Air comprimé en cavernes</a:t>
            </a:r>
            <a:br>
              <a:rPr lang="fr-FR" b="1" dirty="0" smtClean="0"/>
            </a:br>
            <a:endParaRPr 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stockages d’électricité dans le monde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fr-FR" b="1" dirty="0"/>
              <a:t>Les stockages opérationnels dans le monde en </a:t>
            </a:r>
            <a:r>
              <a:rPr lang="fr-FR" b="1" dirty="0" smtClean="0"/>
              <a:t>2010</a:t>
            </a:r>
          </a:p>
          <a:p>
            <a:pPr lvl="0">
              <a:buNone/>
            </a:pPr>
            <a:r>
              <a:rPr lang="fr-FR" b="1" dirty="0" smtClean="0"/>
              <a:t>pour </a:t>
            </a:r>
            <a:r>
              <a:rPr lang="fr-FR" b="1" dirty="0"/>
              <a:t>une production totale de 22000 TWh et </a:t>
            </a:r>
            <a:r>
              <a:rPr lang="fr-FR" b="1" dirty="0" smtClean="0"/>
              <a:t>une</a:t>
            </a:r>
          </a:p>
          <a:p>
            <a:pPr lvl="0">
              <a:buNone/>
            </a:pPr>
            <a:r>
              <a:rPr lang="fr-FR" b="1" dirty="0" smtClean="0"/>
              <a:t>puissance </a:t>
            </a:r>
            <a:r>
              <a:rPr lang="fr-FR" b="1" dirty="0"/>
              <a:t>installée d’environ 4400 GW sont :</a:t>
            </a:r>
            <a:endParaRPr lang="fr-FR" sz="4000" b="1" dirty="0"/>
          </a:p>
          <a:p>
            <a:pPr lvl="1"/>
            <a:r>
              <a:rPr lang="fr-FR" b="1" dirty="0"/>
              <a:t>STEP : 140 GW</a:t>
            </a:r>
            <a:endParaRPr lang="fr-FR" sz="3600" b="1" dirty="0"/>
          </a:p>
          <a:p>
            <a:pPr lvl="1"/>
            <a:r>
              <a:rPr lang="fr-FR" b="1" dirty="0"/>
              <a:t>Air comprimé : 430 MW (Allemagne et US)</a:t>
            </a:r>
            <a:endParaRPr lang="fr-FR" sz="3600" b="1" dirty="0"/>
          </a:p>
          <a:p>
            <a:pPr lvl="1"/>
            <a:r>
              <a:rPr lang="fr-FR" b="1" dirty="0"/>
              <a:t>Batteries </a:t>
            </a:r>
            <a:r>
              <a:rPr lang="fr-FR" b="1" dirty="0" err="1"/>
              <a:t>NaS</a:t>
            </a:r>
            <a:r>
              <a:rPr lang="fr-FR" b="1" dirty="0"/>
              <a:t> : 400 MW (Japon)</a:t>
            </a:r>
            <a:endParaRPr lang="fr-FR" sz="3600" b="1" dirty="0"/>
          </a:p>
          <a:p>
            <a:pPr lvl="1"/>
            <a:r>
              <a:rPr lang="fr-FR" b="1" dirty="0"/>
              <a:t>Batteries plomb : 45 MW</a:t>
            </a:r>
            <a:endParaRPr lang="fr-FR" sz="3600" b="1" dirty="0"/>
          </a:p>
          <a:p>
            <a:pPr lvl="1"/>
            <a:r>
              <a:rPr lang="fr-FR" b="1" dirty="0"/>
              <a:t>Batteries Li : 45 MW</a:t>
            </a:r>
            <a:endParaRPr lang="fr-FR" sz="3600" b="1" dirty="0"/>
          </a:p>
          <a:p>
            <a:pPr lvl="1"/>
            <a:r>
              <a:rPr lang="fr-FR" b="1" dirty="0"/>
              <a:t>Batteries </a:t>
            </a:r>
            <a:r>
              <a:rPr lang="fr-FR" b="1" dirty="0" err="1"/>
              <a:t>NiCd</a:t>
            </a:r>
            <a:r>
              <a:rPr lang="fr-FR" b="1" dirty="0"/>
              <a:t> : 40 MW</a:t>
            </a:r>
            <a:endParaRPr lang="fr-FR" sz="3600" b="1" dirty="0"/>
          </a:p>
          <a:p>
            <a:pPr lvl="1"/>
            <a:r>
              <a:rPr lang="fr-FR" b="1" dirty="0"/>
              <a:t>Volants d’inertie : 40 MW (US)</a:t>
            </a:r>
            <a:endParaRPr lang="fr-FR" sz="3600" b="1" dirty="0"/>
          </a:p>
          <a:p>
            <a:pPr lvl="1"/>
            <a:r>
              <a:rPr lang="fr-FR" b="1" dirty="0"/>
              <a:t>Batteries Redox : 3 </a:t>
            </a:r>
            <a:r>
              <a:rPr lang="fr-FR" b="1" dirty="0" smtClean="0"/>
              <a:t>MW</a:t>
            </a:r>
            <a:endParaRPr lang="fr-FR" sz="3600" b="1" dirty="0"/>
          </a:p>
          <a:p>
            <a:pPr>
              <a:buNone/>
            </a:pPr>
            <a:r>
              <a:rPr lang="fr-FR" b="1" dirty="0"/>
              <a:t>Soit </a:t>
            </a:r>
            <a:r>
              <a:rPr lang="fr-FR" b="1" dirty="0" smtClean="0"/>
              <a:t>3</a:t>
            </a:r>
            <a:r>
              <a:rPr lang="fr-FR" b="1" dirty="0"/>
              <a:t>% de la puissance installée </a:t>
            </a:r>
            <a:r>
              <a:rPr lang="fr-FR" b="1" dirty="0" smtClean="0"/>
              <a:t>totale pour </a:t>
            </a:r>
            <a:r>
              <a:rPr lang="fr-FR" b="1" dirty="0"/>
              <a:t>les STEP et 0,023% pour le reste.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AIR COMPRIME (Allemagne)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2 cavernes de sel entre 650 et 800 m</a:t>
            </a:r>
          </a:p>
          <a:p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Volume 300.000 M</a:t>
            </a:r>
            <a:r>
              <a:rPr lang="fr-FR" b="1" baseline="30000" dirty="0" smtClean="0">
                <a:solidFill>
                  <a:srgbClr val="C00000"/>
                </a:solidFill>
              </a:rPr>
              <a:t>3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43 b mini et 70 b maxi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Compression: 60 MW x 12 h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Détente: 290 MW x 3h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Délivre 300 MW pendant 3 heures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100 cycles/an </a:t>
            </a:r>
            <a:r>
              <a:rPr lang="fr-FR" b="1" dirty="0" smtClean="0">
                <a:solidFill>
                  <a:srgbClr val="C00000"/>
                </a:solidFill>
                <a:sym typeface="Wingdings" pitchFamily="2" charset="2"/>
              </a:rPr>
              <a:t> 90 </a:t>
            </a:r>
            <a:r>
              <a:rPr lang="fr-FR" b="1" dirty="0" err="1" smtClean="0">
                <a:solidFill>
                  <a:srgbClr val="C00000"/>
                </a:solidFill>
                <a:sym typeface="Wingdings" pitchFamily="2" charset="2"/>
              </a:rPr>
              <a:t>GWh</a:t>
            </a:r>
            <a:r>
              <a:rPr lang="fr-FR" b="1" dirty="0" smtClean="0">
                <a:solidFill>
                  <a:srgbClr val="C00000"/>
                </a:solidFill>
                <a:sym typeface="Wingdings" pitchFamily="2" charset="2"/>
              </a:rPr>
              <a:t>/an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Rendement global : 42% (65% compression et 65% détente</a:t>
            </a:r>
          </a:p>
          <a:p>
            <a:pPr lvl="1"/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perte thermique air compressé dans parois caverne</a:t>
            </a:r>
          </a:p>
          <a:p>
            <a:pPr lvl="1"/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refroidissement à l’échappement</a:t>
            </a:r>
          </a:p>
          <a:p>
            <a:pPr lvl="1"/>
            <a:r>
              <a:rPr lang="fr-FR" b="1" dirty="0">
                <a:solidFill>
                  <a:srgbClr val="C00000"/>
                </a:solidFill>
              </a:rPr>
              <a:t>Un rendement de 70% est annoncé avec une technologie de compression décompression adiabatique, mais elle n’a pas encore été démontrée</a:t>
            </a:r>
            <a:r>
              <a:rPr lang="fr-FR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Problèmes importants de corrosion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Meilleur usage: injection air dans turbines à gaz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4139692" cy="200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" y="188640"/>
            <a:ext cx="3657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67279"/>
            <a:ext cx="4680520" cy="259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919" y="37025"/>
            <a:ext cx="4250569" cy="4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078" y="2346636"/>
            <a:ext cx="2850282" cy="42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6632"/>
            <a:ext cx="4499992" cy="21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3888432" cy="609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57057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3529007" cy="46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Performances comparées des stockages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515412" cy="45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</Words>
  <Application>Microsoft Macintosh PowerPoint</Application>
  <PresentationFormat>Présentation à l'écran (4:3)</PresentationFormat>
  <Paragraphs>34</Paragraphs>
  <Slides>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Stockage électricité Air comprimé en cavernes </vt:lpstr>
      <vt:lpstr>Les stockages d’électricité dans le monde</vt:lpstr>
      <vt:lpstr>AIR COMPRIME (Allemagne)</vt:lpstr>
      <vt:lpstr>Présentation PowerPoint</vt:lpstr>
      <vt:lpstr>Présentation PowerPoint</vt:lpstr>
      <vt:lpstr>Présentation PowerPoint</vt:lpstr>
      <vt:lpstr>Performances comparées des stockages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Stockage électricité Air comprimé en cavernes Expérience allemande</dc:title>
  <dc:creator>PERVES</dc:creator>
  <cp:lastModifiedBy>cricket sahara</cp:lastModifiedBy>
  <cp:revision>3</cp:revision>
  <dcterms:created xsi:type="dcterms:W3CDTF">2012-02-17T16:08:03Z</dcterms:created>
  <dcterms:modified xsi:type="dcterms:W3CDTF">2012-02-17T23:51:04Z</dcterms:modified>
</cp:coreProperties>
</file>