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3.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8" r:id="rId3"/>
    <p:sldMasterId id="2147483696" r:id="rId4"/>
  </p:sldMasterIdLst>
  <p:notesMasterIdLst>
    <p:notesMasterId r:id="rId14"/>
  </p:notesMasterIdLst>
  <p:handoutMasterIdLst>
    <p:handoutMasterId r:id="rId15"/>
  </p:handoutMasterIdLst>
  <p:sldIdLst>
    <p:sldId id="256" r:id="rId5"/>
    <p:sldId id="280" r:id="rId6"/>
    <p:sldId id="258" r:id="rId7"/>
    <p:sldId id="257" r:id="rId8"/>
    <p:sldId id="264" r:id="rId9"/>
    <p:sldId id="259" r:id="rId10"/>
    <p:sldId id="260" r:id="rId11"/>
    <p:sldId id="262" r:id="rId12"/>
    <p:sldId id="261" r:id="rId13"/>
  </p:sldIdLst>
  <p:sldSz cx="9144000" cy="6858000" type="screen4x3"/>
  <p:notesSz cx="6669088"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0452ADE5-35CF-4BBE-892E-3E44DC7F1D6D}" type="datetimeFigureOut">
              <a:rPr lang="fr-FR" smtClean="0"/>
              <a:t>01/07/2014</a:t>
            </a:fld>
            <a:endParaRPr lang="fr-FR"/>
          </a:p>
        </p:txBody>
      </p:sp>
      <p:sp>
        <p:nvSpPr>
          <p:cNvPr id="4" name="Espace réservé du pied de page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19900232-0E26-4068-BCF8-D4E7B2466E21}" type="slidenum">
              <a:rPr lang="fr-FR" smtClean="0"/>
              <a:t>‹N°›</a:t>
            </a:fld>
            <a:endParaRPr lang="fr-FR"/>
          </a:p>
        </p:txBody>
      </p:sp>
    </p:spTree>
    <p:extLst>
      <p:ext uri="{BB962C8B-B14F-4D97-AF65-F5344CB8AC3E}">
        <p14:creationId xmlns:p14="http://schemas.microsoft.com/office/powerpoint/2010/main" val="32814603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CC692478-2F6B-432E-9662-4FC53E38E526}" type="datetimeFigureOut">
              <a:rPr lang="fr-FR" smtClean="0"/>
              <a:t>01/07/2014</a:t>
            </a:fld>
            <a:endParaRPr lang="fr-FR"/>
          </a:p>
        </p:txBody>
      </p:sp>
      <p:sp>
        <p:nvSpPr>
          <p:cNvPr id="4" name="Espace réservé de l'image des diapositives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66909" y="4715153"/>
            <a:ext cx="5335270" cy="4466987"/>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B9627A43-2856-4D11-B5F2-B6893C707489}" type="slidenum">
              <a:rPr lang="fr-FR" smtClean="0"/>
              <a:t>‹N°›</a:t>
            </a:fld>
            <a:endParaRPr lang="fr-FR"/>
          </a:p>
        </p:txBody>
      </p:sp>
    </p:spTree>
    <p:extLst>
      <p:ext uri="{BB962C8B-B14F-4D97-AF65-F5344CB8AC3E}">
        <p14:creationId xmlns:p14="http://schemas.microsoft.com/office/powerpoint/2010/main" val="42137719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lvl1pPr defTabSz="874857" eaLnBrk="0" hangingPunct="0">
              <a:spcBef>
                <a:spcPct val="30000"/>
              </a:spcBef>
              <a:defRPr sz="1100">
                <a:solidFill>
                  <a:schemeClr val="tx1"/>
                </a:solidFill>
                <a:latin typeface="Arial" pitchFamily="34" charset="0"/>
                <a:cs typeface="Arial" pitchFamily="34" charset="0"/>
              </a:defRPr>
            </a:lvl1pPr>
            <a:lvl2pPr marL="685817" indent="-263776" defTabSz="874857" eaLnBrk="0" hangingPunct="0">
              <a:spcBef>
                <a:spcPct val="30000"/>
              </a:spcBef>
              <a:defRPr sz="1100">
                <a:solidFill>
                  <a:schemeClr val="tx1"/>
                </a:solidFill>
                <a:latin typeface="Arial" pitchFamily="34" charset="0"/>
                <a:cs typeface="Arial" pitchFamily="34" charset="0"/>
              </a:defRPr>
            </a:lvl2pPr>
            <a:lvl3pPr marL="1055103" indent="-211021" defTabSz="874857" eaLnBrk="0" hangingPunct="0">
              <a:spcBef>
                <a:spcPct val="30000"/>
              </a:spcBef>
              <a:defRPr sz="1100">
                <a:solidFill>
                  <a:schemeClr val="tx1"/>
                </a:solidFill>
                <a:latin typeface="Arial" pitchFamily="34" charset="0"/>
                <a:cs typeface="Arial" pitchFamily="34" charset="0"/>
              </a:defRPr>
            </a:lvl3pPr>
            <a:lvl4pPr marL="1477145" indent="-211021" defTabSz="874857" eaLnBrk="0" hangingPunct="0">
              <a:spcBef>
                <a:spcPct val="30000"/>
              </a:spcBef>
              <a:defRPr sz="1100">
                <a:solidFill>
                  <a:schemeClr val="tx1"/>
                </a:solidFill>
                <a:latin typeface="Arial" pitchFamily="34" charset="0"/>
                <a:cs typeface="Arial" pitchFamily="34" charset="0"/>
              </a:defRPr>
            </a:lvl4pPr>
            <a:lvl5pPr marL="1899186" indent="-211021" defTabSz="874857" eaLnBrk="0" hangingPunct="0">
              <a:spcBef>
                <a:spcPct val="30000"/>
              </a:spcBef>
              <a:defRPr sz="1100">
                <a:solidFill>
                  <a:schemeClr val="tx1"/>
                </a:solidFill>
                <a:latin typeface="Arial" pitchFamily="34" charset="0"/>
                <a:cs typeface="Arial" pitchFamily="34" charset="0"/>
              </a:defRPr>
            </a:lvl5pPr>
            <a:lvl6pPr marL="2321227" indent="-211021" defTabSz="874857" eaLnBrk="0" fontAlgn="base" hangingPunct="0">
              <a:spcBef>
                <a:spcPct val="30000"/>
              </a:spcBef>
              <a:spcAft>
                <a:spcPct val="0"/>
              </a:spcAft>
              <a:defRPr sz="1100">
                <a:solidFill>
                  <a:schemeClr val="tx1"/>
                </a:solidFill>
                <a:latin typeface="Arial" pitchFamily="34" charset="0"/>
                <a:cs typeface="Arial" pitchFamily="34" charset="0"/>
              </a:defRPr>
            </a:lvl6pPr>
            <a:lvl7pPr marL="2743269" indent="-211021" defTabSz="874857" eaLnBrk="0" fontAlgn="base" hangingPunct="0">
              <a:spcBef>
                <a:spcPct val="30000"/>
              </a:spcBef>
              <a:spcAft>
                <a:spcPct val="0"/>
              </a:spcAft>
              <a:defRPr sz="1100">
                <a:solidFill>
                  <a:schemeClr val="tx1"/>
                </a:solidFill>
                <a:latin typeface="Arial" pitchFamily="34" charset="0"/>
                <a:cs typeface="Arial" pitchFamily="34" charset="0"/>
              </a:defRPr>
            </a:lvl7pPr>
            <a:lvl8pPr marL="3165310" indent="-211021" defTabSz="874857" eaLnBrk="0" fontAlgn="base" hangingPunct="0">
              <a:spcBef>
                <a:spcPct val="30000"/>
              </a:spcBef>
              <a:spcAft>
                <a:spcPct val="0"/>
              </a:spcAft>
              <a:defRPr sz="1100">
                <a:solidFill>
                  <a:schemeClr val="tx1"/>
                </a:solidFill>
                <a:latin typeface="Arial" pitchFamily="34" charset="0"/>
                <a:cs typeface="Arial" pitchFamily="34" charset="0"/>
              </a:defRPr>
            </a:lvl8pPr>
            <a:lvl9pPr marL="3587351" indent="-211021" defTabSz="874857" eaLnBrk="0" fontAlgn="base" hangingPunct="0">
              <a:spcBef>
                <a:spcPct val="30000"/>
              </a:spcBef>
              <a:spcAft>
                <a:spcPct val="0"/>
              </a:spcAft>
              <a:defRPr sz="1100">
                <a:solidFill>
                  <a:schemeClr val="tx1"/>
                </a:solidFill>
                <a:latin typeface="Arial" pitchFamily="34" charset="0"/>
                <a:cs typeface="Arial" pitchFamily="34" charset="0"/>
              </a:defRPr>
            </a:lvl9pPr>
          </a:lstStyle>
          <a:p>
            <a:pPr eaLnBrk="1" hangingPunct="1">
              <a:spcBef>
                <a:spcPct val="0"/>
              </a:spcBef>
            </a:pPr>
            <a:fld id="{83427593-746B-4687-AA02-E462013250AB}" type="slidenum">
              <a:rPr lang="fr-FR" altLang="fr-FR" sz="1200"/>
              <a:pPr eaLnBrk="1" hangingPunct="1">
                <a:spcBef>
                  <a:spcPct val="0"/>
                </a:spcBef>
              </a:pPr>
              <a:t>2</a:t>
            </a:fld>
            <a:endParaRPr lang="fr-FR" altLang="fr-FR" sz="1200"/>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xfrm>
            <a:off x="665120" y="4714653"/>
            <a:ext cx="5338850" cy="4466756"/>
          </a:xfrm>
          <a:noFill/>
        </p:spPr>
        <p:txBody>
          <a:bodyPr/>
          <a:lstStyle/>
          <a:p>
            <a:pPr eaLnBrk="1" hangingPunct="1"/>
            <a:r>
              <a:rPr lang="fr-FR" altLang="fr-FR" smtClean="0">
                <a:latin typeface="Arial" pitchFamily="34" charset="0"/>
                <a:cs typeface="Arial" pitchFamily="34" charset="0"/>
              </a:rPr>
              <a:t>Autorisé jusqu'en dec 2011</a:t>
            </a:r>
          </a:p>
          <a:p>
            <a:pPr eaLnBrk="1" hangingPunct="1"/>
            <a:r>
              <a:rPr lang="fr-FR" altLang="fr-FR" smtClean="0">
                <a:latin typeface="Arial" pitchFamily="34" charset="0"/>
                <a:cs typeface="Arial" pitchFamily="34" charset="0"/>
              </a:rPr>
              <a:t>Argile, 130 m d'épaisseur</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6A475D4C-E95E-4E6C-80B5-8F5F443A8A85}" type="datetimeFigureOut">
              <a:rPr lang="fr-FR" smtClean="0"/>
              <a:t>01/07/2014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70FCBB-F820-40B9-89AC-DE6E491F3F37}" type="slidenum">
              <a:rPr lang="fr-FR" smtClean="0"/>
              <a:t>‹N°›</a:t>
            </a:fld>
            <a:endParaRPr lang="fr-FR"/>
          </a:p>
        </p:txBody>
      </p:sp>
    </p:spTree>
    <p:extLst>
      <p:ext uri="{BB962C8B-B14F-4D97-AF65-F5344CB8AC3E}">
        <p14:creationId xmlns:p14="http://schemas.microsoft.com/office/powerpoint/2010/main" val="3106002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A475D4C-E95E-4E6C-80B5-8F5F443A8A85}" type="datetimeFigureOut">
              <a:rPr lang="fr-FR" smtClean="0"/>
              <a:t>01/07/2014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70FCBB-F820-40B9-89AC-DE6E491F3F37}" type="slidenum">
              <a:rPr lang="fr-FR" smtClean="0"/>
              <a:t>‹N°›</a:t>
            </a:fld>
            <a:endParaRPr lang="fr-FR"/>
          </a:p>
        </p:txBody>
      </p:sp>
    </p:spTree>
    <p:extLst>
      <p:ext uri="{BB962C8B-B14F-4D97-AF65-F5344CB8AC3E}">
        <p14:creationId xmlns:p14="http://schemas.microsoft.com/office/powerpoint/2010/main" val="585664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A475D4C-E95E-4E6C-80B5-8F5F443A8A85}" type="datetimeFigureOut">
              <a:rPr lang="fr-FR" smtClean="0"/>
              <a:t>01/07/2014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70FCBB-F820-40B9-89AC-DE6E491F3F37}" type="slidenum">
              <a:rPr lang="fr-FR" smtClean="0"/>
              <a:t>‹N°›</a:t>
            </a:fld>
            <a:endParaRPr lang="fr-FR"/>
          </a:p>
        </p:txBody>
      </p:sp>
    </p:spTree>
    <p:extLst>
      <p:ext uri="{BB962C8B-B14F-4D97-AF65-F5344CB8AC3E}">
        <p14:creationId xmlns:p14="http://schemas.microsoft.com/office/powerpoint/2010/main" val="36389420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2000250" y="257175"/>
            <a:ext cx="5757863" cy="900113"/>
          </a:xfrm>
        </p:spPr>
        <p:txBody>
          <a:bodyPr/>
          <a:lstStyle/>
          <a:p>
            <a:r>
              <a:rPr lang="fr-FR" smtClean="0"/>
              <a:t>Modifiez le style du titre</a:t>
            </a:r>
            <a:endParaRPr lang="fr-FR"/>
          </a:p>
        </p:txBody>
      </p:sp>
      <p:sp>
        <p:nvSpPr>
          <p:cNvPr id="3" name="Espace réservé du tableau 2"/>
          <p:cNvSpPr>
            <a:spLocks noGrp="1"/>
          </p:cNvSpPr>
          <p:nvPr>
            <p:ph type="tbl" idx="1"/>
          </p:nvPr>
        </p:nvSpPr>
        <p:spPr>
          <a:xfrm>
            <a:off x="574675" y="1619250"/>
            <a:ext cx="7845425" cy="4318000"/>
          </a:xfrm>
        </p:spPr>
        <p:txBody>
          <a:bodyPr/>
          <a:lstStyle/>
          <a:p>
            <a:pPr lvl="0"/>
            <a:endParaRPr lang="fr-FR" noProof="0" smtClean="0"/>
          </a:p>
        </p:txBody>
      </p:sp>
    </p:spTree>
    <p:extLst>
      <p:ext uri="{BB962C8B-B14F-4D97-AF65-F5344CB8AC3E}">
        <p14:creationId xmlns:p14="http://schemas.microsoft.com/office/powerpoint/2010/main" val="32807789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Modifiez le style des sous-titres du masque</a:t>
            </a:r>
            <a:endParaRPr lang="fr-FR"/>
          </a:p>
        </p:txBody>
      </p:sp>
    </p:spTree>
    <p:extLst>
      <p:ext uri="{BB962C8B-B14F-4D97-AF65-F5344CB8AC3E}">
        <p14:creationId xmlns:p14="http://schemas.microsoft.com/office/powerpoint/2010/main" val="1905257297"/>
      </p:ext>
    </p:extLst>
  </p:cSld>
  <p:clrMapOvr>
    <a:masterClrMapping/>
  </p:clrMapOvr>
  <p:transition spd="med">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434596239"/>
      </p:ext>
    </p:extLst>
  </p:cSld>
  <p:clrMapOvr>
    <a:masterClrMapping/>
  </p:clrMapOvr>
  <p:transition spd="med">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Tree>
    <p:extLst>
      <p:ext uri="{BB962C8B-B14F-4D97-AF65-F5344CB8AC3E}">
        <p14:creationId xmlns:p14="http://schemas.microsoft.com/office/powerpoint/2010/main" val="2406824035"/>
      </p:ext>
    </p:extLst>
  </p:cSld>
  <p:clrMapOvr>
    <a:masterClrMapping/>
  </p:clrMapOvr>
  <p:transition spd="med">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900113" y="1196975"/>
            <a:ext cx="3609975" cy="4714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62488" y="1196975"/>
            <a:ext cx="3609975" cy="4714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1790986826"/>
      </p:ext>
    </p:extLst>
  </p:cSld>
  <p:clrMapOvr>
    <a:masterClrMapping/>
  </p:clrMapOvr>
  <p:transition spd="med">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3929134833"/>
      </p:ext>
    </p:extLst>
  </p:cSld>
  <p:clrMapOvr>
    <a:masterClrMapping/>
  </p:clrMapOvr>
  <p:transition spd="med">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Tree>
    <p:extLst>
      <p:ext uri="{BB962C8B-B14F-4D97-AF65-F5344CB8AC3E}">
        <p14:creationId xmlns:p14="http://schemas.microsoft.com/office/powerpoint/2010/main" val="703772148"/>
      </p:ext>
    </p:extLst>
  </p:cSld>
  <p:clrMapOvr>
    <a:masterClrMapping/>
  </p:clrMapOvr>
  <p:transition spd="med">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5121113"/>
      </p:ext>
    </p:extLst>
  </p:cSld>
  <p:clrMapOvr>
    <a:masterClrMapping/>
  </p:clrMapOvr>
  <p:transition spd="med">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A475D4C-E95E-4E6C-80B5-8F5F443A8A85}" type="datetimeFigureOut">
              <a:rPr lang="fr-FR" smtClean="0"/>
              <a:t>01/07/2014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70FCBB-F820-40B9-89AC-DE6E491F3F37}" type="slidenum">
              <a:rPr lang="fr-FR" smtClean="0"/>
              <a:t>‹N°›</a:t>
            </a:fld>
            <a:endParaRPr lang="fr-FR"/>
          </a:p>
        </p:txBody>
      </p:sp>
    </p:spTree>
    <p:extLst>
      <p:ext uri="{BB962C8B-B14F-4D97-AF65-F5344CB8AC3E}">
        <p14:creationId xmlns:p14="http://schemas.microsoft.com/office/powerpoint/2010/main" val="17347921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extLst>
      <p:ext uri="{BB962C8B-B14F-4D97-AF65-F5344CB8AC3E}">
        <p14:creationId xmlns:p14="http://schemas.microsoft.com/office/powerpoint/2010/main" val="4021120749"/>
      </p:ext>
    </p:extLst>
  </p:cSld>
  <p:clrMapOvr>
    <a:masterClrMapping/>
  </p:clrMapOvr>
  <p:transition spd="med">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extLst>
      <p:ext uri="{BB962C8B-B14F-4D97-AF65-F5344CB8AC3E}">
        <p14:creationId xmlns:p14="http://schemas.microsoft.com/office/powerpoint/2010/main" val="3990831734"/>
      </p:ext>
    </p:extLst>
  </p:cSld>
  <p:clrMapOvr>
    <a:masterClrMapping/>
  </p:clrMapOvr>
  <p:transition spd="med">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2336713679"/>
      </p:ext>
    </p:extLst>
  </p:cSld>
  <p:clrMapOvr>
    <a:masterClrMapping/>
  </p:clrMapOvr>
  <p:transition spd="med">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213475" y="350838"/>
            <a:ext cx="2058988" cy="5561012"/>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34925" y="350838"/>
            <a:ext cx="6026150" cy="5561012"/>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1621242330"/>
      </p:ext>
    </p:extLst>
  </p:cSld>
  <p:clrMapOvr>
    <a:masterClrMapping/>
  </p:clrMapOvr>
  <p:transition spd="med">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34925" y="350838"/>
            <a:ext cx="7921625" cy="774700"/>
          </a:xfrm>
        </p:spPr>
        <p:txBody>
          <a:bodyPr/>
          <a:lstStyle/>
          <a:p>
            <a:r>
              <a:rPr lang="fr-FR" smtClean="0"/>
              <a:t>Modifiez le style du titre</a:t>
            </a:r>
            <a:endParaRPr lang="fr-FR"/>
          </a:p>
        </p:txBody>
      </p:sp>
      <p:sp>
        <p:nvSpPr>
          <p:cNvPr id="3" name="Espace réservé du texte 2"/>
          <p:cNvSpPr>
            <a:spLocks noGrp="1"/>
          </p:cNvSpPr>
          <p:nvPr>
            <p:ph type="body" sz="half" idx="1"/>
          </p:nvPr>
        </p:nvSpPr>
        <p:spPr>
          <a:xfrm>
            <a:off x="900113" y="1196975"/>
            <a:ext cx="3609975" cy="471487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62488" y="1196975"/>
            <a:ext cx="3609975" cy="471487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2064922157"/>
      </p:ext>
    </p:extLst>
  </p:cSld>
  <p:clrMapOvr>
    <a:masterClrMapping/>
  </p:clrMapOvr>
  <p:transition spd="med">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AndTwoObj" preserve="1">
  <p:cSld name="Titre. Contenu et 2 contenus">
    <p:spTree>
      <p:nvGrpSpPr>
        <p:cNvPr id="1" name=""/>
        <p:cNvGrpSpPr/>
        <p:nvPr/>
      </p:nvGrpSpPr>
      <p:grpSpPr>
        <a:xfrm>
          <a:off x="0" y="0"/>
          <a:ext cx="0" cy="0"/>
          <a:chOff x="0" y="0"/>
          <a:chExt cx="0" cy="0"/>
        </a:xfrm>
      </p:grpSpPr>
      <p:sp>
        <p:nvSpPr>
          <p:cNvPr id="2" name="Titre 1"/>
          <p:cNvSpPr>
            <a:spLocks noGrp="1"/>
          </p:cNvSpPr>
          <p:nvPr>
            <p:ph type="title"/>
          </p:nvPr>
        </p:nvSpPr>
        <p:spPr>
          <a:xfrm>
            <a:off x="34925" y="350838"/>
            <a:ext cx="7921625" cy="774700"/>
          </a:xfrm>
        </p:spPr>
        <p:txBody>
          <a:bodyPr/>
          <a:lstStyle/>
          <a:p>
            <a:r>
              <a:rPr lang="fr-FR" smtClean="0"/>
              <a:t>Modifiez le style du titre</a:t>
            </a:r>
            <a:endParaRPr lang="fr-FR"/>
          </a:p>
        </p:txBody>
      </p:sp>
      <p:sp>
        <p:nvSpPr>
          <p:cNvPr id="3" name="Espace réservé du contenu 2"/>
          <p:cNvSpPr>
            <a:spLocks noGrp="1"/>
          </p:cNvSpPr>
          <p:nvPr>
            <p:ph sz="half" idx="1"/>
          </p:nvPr>
        </p:nvSpPr>
        <p:spPr>
          <a:xfrm>
            <a:off x="900113" y="1196975"/>
            <a:ext cx="3609975" cy="471487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quarter" idx="2"/>
          </p:nvPr>
        </p:nvSpPr>
        <p:spPr>
          <a:xfrm>
            <a:off x="4662488" y="1196975"/>
            <a:ext cx="3609975" cy="22812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contenu 4"/>
          <p:cNvSpPr>
            <a:spLocks noGrp="1"/>
          </p:cNvSpPr>
          <p:nvPr>
            <p:ph sz="quarter" idx="3"/>
          </p:nvPr>
        </p:nvSpPr>
        <p:spPr>
          <a:xfrm>
            <a:off x="4662488" y="3630613"/>
            <a:ext cx="3609975" cy="2281237"/>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2888761897"/>
      </p:ext>
    </p:extLst>
  </p:cSld>
  <p:clrMapOvr>
    <a:masterClrMapping/>
  </p:clrMapOvr>
  <p:transition spd="med">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Titre et 4 contenus">
    <p:spTree>
      <p:nvGrpSpPr>
        <p:cNvPr id="1" name=""/>
        <p:cNvGrpSpPr/>
        <p:nvPr/>
      </p:nvGrpSpPr>
      <p:grpSpPr>
        <a:xfrm>
          <a:off x="0" y="0"/>
          <a:ext cx="0" cy="0"/>
          <a:chOff x="0" y="0"/>
          <a:chExt cx="0" cy="0"/>
        </a:xfrm>
      </p:grpSpPr>
      <p:sp>
        <p:nvSpPr>
          <p:cNvPr id="2" name="Titre 1"/>
          <p:cNvSpPr>
            <a:spLocks noGrp="1"/>
          </p:cNvSpPr>
          <p:nvPr>
            <p:ph type="title" sz="quarter"/>
          </p:nvPr>
        </p:nvSpPr>
        <p:spPr>
          <a:xfrm>
            <a:off x="34925" y="350838"/>
            <a:ext cx="7921625" cy="774700"/>
          </a:xfrm>
        </p:spPr>
        <p:txBody>
          <a:bodyPr/>
          <a:lstStyle/>
          <a:p>
            <a:r>
              <a:rPr lang="fr-FR" smtClean="0"/>
              <a:t>Modifiez le style du titre</a:t>
            </a:r>
            <a:endParaRPr lang="fr-FR"/>
          </a:p>
        </p:txBody>
      </p:sp>
      <p:sp>
        <p:nvSpPr>
          <p:cNvPr id="3" name="Espace réservé du contenu 2"/>
          <p:cNvSpPr>
            <a:spLocks noGrp="1"/>
          </p:cNvSpPr>
          <p:nvPr>
            <p:ph sz="quarter" idx="1"/>
          </p:nvPr>
        </p:nvSpPr>
        <p:spPr>
          <a:xfrm>
            <a:off x="900113" y="1196975"/>
            <a:ext cx="3609975" cy="22812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quarter" idx="2"/>
          </p:nvPr>
        </p:nvSpPr>
        <p:spPr>
          <a:xfrm>
            <a:off x="4662488" y="1196975"/>
            <a:ext cx="3609975" cy="22812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contenu 4"/>
          <p:cNvSpPr>
            <a:spLocks noGrp="1"/>
          </p:cNvSpPr>
          <p:nvPr>
            <p:ph sz="quarter" idx="3"/>
          </p:nvPr>
        </p:nvSpPr>
        <p:spPr>
          <a:xfrm>
            <a:off x="900113" y="3630613"/>
            <a:ext cx="3609975" cy="2281237"/>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contenu 5"/>
          <p:cNvSpPr>
            <a:spLocks noGrp="1"/>
          </p:cNvSpPr>
          <p:nvPr>
            <p:ph sz="quarter" idx="4"/>
          </p:nvPr>
        </p:nvSpPr>
        <p:spPr>
          <a:xfrm>
            <a:off x="4662488" y="3630613"/>
            <a:ext cx="3609975" cy="2281237"/>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2536890285"/>
      </p:ext>
    </p:extLst>
  </p:cSld>
  <p:clrMapOvr>
    <a:masterClrMapping/>
  </p:clrMapOvr>
  <p:transition spd="med">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xAndMedia" preserve="1">
  <p:cSld name="Titre. Texte et clip multimédia">
    <p:spTree>
      <p:nvGrpSpPr>
        <p:cNvPr id="1" name=""/>
        <p:cNvGrpSpPr/>
        <p:nvPr/>
      </p:nvGrpSpPr>
      <p:grpSpPr>
        <a:xfrm>
          <a:off x="0" y="0"/>
          <a:ext cx="0" cy="0"/>
          <a:chOff x="0" y="0"/>
          <a:chExt cx="0" cy="0"/>
        </a:xfrm>
      </p:grpSpPr>
      <p:sp>
        <p:nvSpPr>
          <p:cNvPr id="2" name="Titre 1"/>
          <p:cNvSpPr>
            <a:spLocks noGrp="1"/>
          </p:cNvSpPr>
          <p:nvPr>
            <p:ph type="title"/>
          </p:nvPr>
        </p:nvSpPr>
        <p:spPr>
          <a:xfrm>
            <a:off x="34925" y="350838"/>
            <a:ext cx="7921625" cy="774700"/>
          </a:xfrm>
        </p:spPr>
        <p:txBody>
          <a:bodyPr/>
          <a:lstStyle/>
          <a:p>
            <a:r>
              <a:rPr lang="fr-FR" smtClean="0"/>
              <a:t>Modifiez le style du titre</a:t>
            </a:r>
            <a:endParaRPr lang="fr-FR"/>
          </a:p>
        </p:txBody>
      </p:sp>
      <p:sp>
        <p:nvSpPr>
          <p:cNvPr id="3" name="Espace réservé du texte 2"/>
          <p:cNvSpPr>
            <a:spLocks noGrp="1"/>
          </p:cNvSpPr>
          <p:nvPr>
            <p:ph type="body" sz="half" idx="1"/>
          </p:nvPr>
        </p:nvSpPr>
        <p:spPr>
          <a:xfrm>
            <a:off x="900113" y="1196975"/>
            <a:ext cx="3609975" cy="471487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élément multimédia 3"/>
          <p:cNvSpPr>
            <a:spLocks noGrp="1"/>
          </p:cNvSpPr>
          <p:nvPr>
            <p:ph type="media" sz="half" idx="2"/>
          </p:nvPr>
        </p:nvSpPr>
        <p:spPr>
          <a:xfrm>
            <a:off x="4662488" y="1196975"/>
            <a:ext cx="3609975" cy="4714875"/>
          </a:xfrm>
        </p:spPr>
        <p:txBody>
          <a:bodyPr/>
          <a:lstStyle/>
          <a:p>
            <a:endParaRPr lang="fr-FR"/>
          </a:p>
        </p:txBody>
      </p:sp>
    </p:spTree>
    <p:extLst>
      <p:ext uri="{BB962C8B-B14F-4D97-AF65-F5344CB8AC3E}">
        <p14:creationId xmlns:p14="http://schemas.microsoft.com/office/powerpoint/2010/main" val="917573787"/>
      </p:ext>
    </p:extLst>
  </p:cSld>
  <p:clrMapOvr>
    <a:masterClrMapping/>
  </p:clrMapOvr>
  <p:transition spd="med">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clipArtAndTx" preserve="1">
  <p:cSld name="Titre. Image de la bibliothèque et texte">
    <p:spTree>
      <p:nvGrpSpPr>
        <p:cNvPr id="1" name=""/>
        <p:cNvGrpSpPr/>
        <p:nvPr/>
      </p:nvGrpSpPr>
      <p:grpSpPr>
        <a:xfrm>
          <a:off x="0" y="0"/>
          <a:ext cx="0" cy="0"/>
          <a:chOff x="0" y="0"/>
          <a:chExt cx="0" cy="0"/>
        </a:xfrm>
      </p:grpSpPr>
      <p:sp>
        <p:nvSpPr>
          <p:cNvPr id="2" name="Titre 1"/>
          <p:cNvSpPr>
            <a:spLocks noGrp="1"/>
          </p:cNvSpPr>
          <p:nvPr>
            <p:ph type="title"/>
          </p:nvPr>
        </p:nvSpPr>
        <p:spPr>
          <a:xfrm>
            <a:off x="34925" y="350838"/>
            <a:ext cx="7921625" cy="774700"/>
          </a:xfrm>
        </p:spPr>
        <p:txBody>
          <a:bodyPr/>
          <a:lstStyle/>
          <a:p>
            <a:r>
              <a:rPr lang="fr-FR" smtClean="0"/>
              <a:t>Modifiez le style du titre</a:t>
            </a:r>
            <a:endParaRPr lang="fr-FR"/>
          </a:p>
        </p:txBody>
      </p:sp>
      <p:sp>
        <p:nvSpPr>
          <p:cNvPr id="3" name="Espace réservé de l'image de la bibliothèque 2"/>
          <p:cNvSpPr>
            <a:spLocks noGrp="1"/>
          </p:cNvSpPr>
          <p:nvPr>
            <p:ph type="clipArt" sz="half" idx="1"/>
          </p:nvPr>
        </p:nvSpPr>
        <p:spPr>
          <a:xfrm>
            <a:off x="900113" y="1196975"/>
            <a:ext cx="3609975" cy="4714875"/>
          </a:xfrm>
        </p:spPr>
        <p:txBody>
          <a:bodyPr/>
          <a:lstStyle/>
          <a:p>
            <a:endParaRPr lang="fr-FR"/>
          </a:p>
        </p:txBody>
      </p:sp>
      <p:sp>
        <p:nvSpPr>
          <p:cNvPr id="4" name="Espace réservé du texte 3"/>
          <p:cNvSpPr>
            <a:spLocks noGrp="1"/>
          </p:cNvSpPr>
          <p:nvPr>
            <p:ph type="body" sz="half" idx="2"/>
          </p:nvPr>
        </p:nvSpPr>
        <p:spPr>
          <a:xfrm>
            <a:off x="4662488" y="1196975"/>
            <a:ext cx="3609975" cy="471487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3492227566"/>
      </p:ext>
    </p:extLst>
  </p:cSld>
  <p:clrMapOvr>
    <a:masterClrMapping/>
  </p:clrMapOvr>
  <p:transition spd="med">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34925" y="350838"/>
            <a:ext cx="7921625" cy="774700"/>
          </a:xfrm>
        </p:spPr>
        <p:txBody>
          <a:bodyPr/>
          <a:lstStyle/>
          <a:p>
            <a:r>
              <a:rPr lang="fr-FR" smtClean="0"/>
              <a:t>Modifiez le style du titre</a:t>
            </a:r>
            <a:endParaRPr lang="fr-FR"/>
          </a:p>
        </p:txBody>
      </p:sp>
      <p:sp>
        <p:nvSpPr>
          <p:cNvPr id="3" name="Espace réservé du tableau 2"/>
          <p:cNvSpPr>
            <a:spLocks noGrp="1"/>
          </p:cNvSpPr>
          <p:nvPr>
            <p:ph type="tbl" idx="1"/>
          </p:nvPr>
        </p:nvSpPr>
        <p:spPr>
          <a:xfrm>
            <a:off x="900113" y="1196975"/>
            <a:ext cx="7372350" cy="4714875"/>
          </a:xfrm>
        </p:spPr>
        <p:txBody>
          <a:bodyPr/>
          <a:lstStyle/>
          <a:p>
            <a:endParaRPr lang="fr-FR"/>
          </a:p>
        </p:txBody>
      </p:sp>
    </p:spTree>
    <p:extLst>
      <p:ext uri="{BB962C8B-B14F-4D97-AF65-F5344CB8AC3E}">
        <p14:creationId xmlns:p14="http://schemas.microsoft.com/office/powerpoint/2010/main" val="2403074610"/>
      </p:ext>
    </p:extLst>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6A475D4C-E95E-4E6C-80B5-8F5F443A8A85}" type="datetimeFigureOut">
              <a:rPr lang="fr-FR" smtClean="0"/>
              <a:t>01/07/2014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70FCBB-F820-40B9-89AC-DE6E491F3F37}" type="slidenum">
              <a:rPr lang="fr-FR" smtClean="0"/>
              <a:t>‹N°›</a:t>
            </a:fld>
            <a:endParaRPr lang="fr-FR"/>
          </a:p>
        </p:txBody>
      </p:sp>
    </p:spTree>
    <p:extLst>
      <p:ext uri="{BB962C8B-B14F-4D97-AF65-F5344CB8AC3E}">
        <p14:creationId xmlns:p14="http://schemas.microsoft.com/office/powerpoint/2010/main" val="349480567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Modifiez le style des sous-titres du masque</a:t>
            </a:r>
            <a:endParaRPr lang="fr-FR"/>
          </a:p>
        </p:txBody>
      </p:sp>
    </p:spTree>
    <p:extLst>
      <p:ext uri="{BB962C8B-B14F-4D97-AF65-F5344CB8AC3E}">
        <p14:creationId xmlns:p14="http://schemas.microsoft.com/office/powerpoint/2010/main" val="1794899304"/>
      </p:ext>
    </p:extLst>
  </p:cSld>
  <p:clrMapOvr>
    <a:masterClrMapping/>
  </p:clrMapOvr>
  <p:transition spd="med">
    <p:wipe dir="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3856577436"/>
      </p:ext>
    </p:extLst>
  </p:cSld>
  <p:clrMapOvr>
    <a:masterClrMapping/>
  </p:clrMapOvr>
  <p:transition spd="med">
    <p:wipe dir="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Tree>
    <p:extLst>
      <p:ext uri="{BB962C8B-B14F-4D97-AF65-F5344CB8AC3E}">
        <p14:creationId xmlns:p14="http://schemas.microsoft.com/office/powerpoint/2010/main" val="2833586833"/>
      </p:ext>
    </p:extLst>
  </p:cSld>
  <p:clrMapOvr>
    <a:masterClrMapping/>
  </p:clrMapOvr>
  <p:transition spd="med">
    <p:wipe dir="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900113" y="1196975"/>
            <a:ext cx="3609975" cy="4714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62488" y="1196975"/>
            <a:ext cx="3609975" cy="4714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2188085870"/>
      </p:ext>
    </p:extLst>
  </p:cSld>
  <p:clrMapOvr>
    <a:masterClrMapping/>
  </p:clrMapOvr>
  <p:transition spd="med">
    <p:wipe dir="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2029512999"/>
      </p:ext>
    </p:extLst>
  </p:cSld>
  <p:clrMapOvr>
    <a:masterClrMapping/>
  </p:clrMapOvr>
  <p:transition spd="med">
    <p:wipe dir="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Tree>
    <p:extLst>
      <p:ext uri="{BB962C8B-B14F-4D97-AF65-F5344CB8AC3E}">
        <p14:creationId xmlns:p14="http://schemas.microsoft.com/office/powerpoint/2010/main" val="3563738064"/>
      </p:ext>
    </p:extLst>
  </p:cSld>
  <p:clrMapOvr>
    <a:masterClrMapping/>
  </p:clrMapOvr>
  <p:transition spd="med">
    <p:wipe dir="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647099604"/>
      </p:ext>
    </p:extLst>
  </p:cSld>
  <p:clrMapOvr>
    <a:masterClrMapping/>
  </p:clrMapOvr>
  <p:transition spd="med">
    <p:wipe dir="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extLst>
      <p:ext uri="{BB962C8B-B14F-4D97-AF65-F5344CB8AC3E}">
        <p14:creationId xmlns:p14="http://schemas.microsoft.com/office/powerpoint/2010/main" val="3285100585"/>
      </p:ext>
    </p:extLst>
  </p:cSld>
  <p:clrMapOvr>
    <a:masterClrMapping/>
  </p:clrMapOvr>
  <p:transition spd="med">
    <p:wipe dir="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extLst>
      <p:ext uri="{BB962C8B-B14F-4D97-AF65-F5344CB8AC3E}">
        <p14:creationId xmlns:p14="http://schemas.microsoft.com/office/powerpoint/2010/main" val="796032540"/>
      </p:ext>
    </p:extLst>
  </p:cSld>
  <p:clrMapOvr>
    <a:masterClrMapping/>
  </p:clrMapOvr>
  <p:transition spd="med">
    <p:wipe dir="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3102714107"/>
      </p:ext>
    </p:extLst>
  </p:cSld>
  <p:clrMapOvr>
    <a:masterClrMapping/>
  </p:clrMapOvr>
  <p:transition spd="med">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A475D4C-E95E-4E6C-80B5-8F5F443A8A85}" type="datetimeFigureOut">
              <a:rPr lang="fr-FR" smtClean="0"/>
              <a:t>01/07/2014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70FCBB-F820-40B9-89AC-DE6E491F3F37}" type="slidenum">
              <a:rPr lang="fr-FR" smtClean="0"/>
              <a:t>‹N°›</a:t>
            </a:fld>
            <a:endParaRPr lang="fr-FR"/>
          </a:p>
        </p:txBody>
      </p:sp>
    </p:spTree>
    <p:extLst>
      <p:ext uri="{BB962C8B-B14F-4D97-AF65-F5344CB8AC3E}">
        <p14:creationId xmlns:p14="http://schemas.microsoft.com/office/powerpoint/2010/main" val="55273568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213475" y="350838"/>
            <a:ext cx="2058988" cy="5561012"/>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34925" y="350838"/>
            <a:ext cx="6026150" cy="5561012"/>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3600424200"/>
      </p:ext>
    </p:extLst>
  </p:cSld>
  <p:clrMapOvr>
    <a:masterClrMapping/>
  </p:clrMapOvr>
  <p:transition spd="med">
    <p:wipe dir="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34925" y="350838"/>
            <a:ext cx="7921625" cy="774700"/>
          </a:xfrm>
        </p:spPr>
        <p:txBody>
          <a:bodyPr/>
          <a:lstStyle/>
          <a:p>
            <a:r>
              <a:rPr lang="fr-FR" smtClean="0"/>
              <a:t>Modifiez le style du titre</a:t>
            </a:r>
            <a:endParaRPr lang="fr-FR"/>
          </a:p>
        </p:txBody>
      </p:sp>
      <p:sp>
        <p:nvSpPr>
          <p:cNvPr id="3" name="Espace réservé du texte 2"/>
          <p:cNvSpPr>
            <a:spLocks noGrp="1"/>
          </p:cNvSpPr>
          <p:nvPr>
            <p:ph type="body" sz="half" idx="1"/>
          </p:nvPr>
        </p:nvSpPr>
        <p:spPr>
          <a:xfrm>
            <a:off x="900113" y="1196975"/>
            <a:ext cx="3609975" cy="471487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62488" y="1196975"/>
            <a:ext cx="3609975" cy="471487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3812229070"/>
      </p:ext>
    </p:extLst>
  </p:cSld>
  <p:clrMapOvr>
    <a:masterClrMapping/>
  </p:clrMapOvr>
  <p:transition spd="med">
    <p:wipe dir="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objAndTwoObj" preserve="1">
  <p:cSld name="Titre. Contenu et 2 contenus">
    <p:spTree>
      <p:nvGrpSpPr>
        <p:cNvPr id="1" name=""/>
        <p:cNvGrpSpPr/>
        <p:nvPr/>
      </p:nvGrpSpPr>
      <p:grpSpPr>
        <a:xfrm>
          <a:off x="0" y="0"/>
          <a:ext cx="0" cy="0"/>
          <a:chOff x="0" y="0"/>
          <a:chExt cx="0" cy="0"/>
        </a:xfrm>
      </p:grpSpPr>
      <p:sp>
        <p:nvSpPr>
          <p:cNvPr id="2" name="Titre 1"/>
          <p:cNvSpPr>
            <a:spLocks noGrp="1"/>
          </p:cNvSpPr>
          <p:nvPr>
            <p:ph type="title"/>
          </p:nvPr>
        </p:nvSpPr>
        <p:spPr>
          <a:xfrm>
            <a:off x="34925" y="350838"/>
            <a:ext cx="7921625" cy="774700"/>
          </a:xfrm>
        </p:spPr>
        <p:txBody>
          <a:bodyPr/>
          <a:lstStyle/>
          <a:p>
            <a:r>
              <a:rPr lang="fr-FR" smtClean="0"/>
              <a:t>Modifiez le style du titre</a:t>
            </a:r>
            <a:endParaRPr lang="fr-FR"/>
          </a:p>
        </p:txBody>
      </p:sp>
      <p:sp>
        <p:nvSpPr>
          <p:cNvPr id="3" name="Espace réservé du contenu 2"/>
          <p:cNvSpPr>
            <a:spLocks noGrp="1"/>
          </p:cNvSpPr>
          <p:nvPr>
            <p:ph sz="half" idx="1"/>
          </p:nvPr>
        </p:nvSpPr>
        <p:spPr>
          <a:xfrm>
            <a:off x="900113" y="1196975"/>
            <a:ext cx="3609975" cy="471487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quarter" idx="2"/>
          </p:nvPr>
        </p:nvSpPr>
        <p:spPr>
          <a:xfrm>
            <a:off x="4662488" y="1196975"/>
            <a:ext cx="3609975" cy="22812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contenu 4"/>
          <p:cNvSpPr>
            <a:spLocks noGrp="1"/>
          </p:cNvSpPr>
          <p:nvPr>
            <p:ph sz="quarter" idx="3"/>
          </p:nvPr>
        </p:nvSpPr>
        <p:spPr>
          <a:xfrm>
            <a:off x="4662488" y="3630613"/>
            <a:ext cx="3609975" cy="2281237"/>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4089047522"/>
      </p:ext>
    </p:extLst>
  </p:cSld>
  <p:clrMapOvr>
    <a:masterClrMapping/>
  </p:clrMapOvr>
  <p:transition spd="med">
    <p:wipe dir="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fourObj" preserve="1">
  <p:cSld name="Titre et 4 contenus">
    <p:spTree>
      <p:nvGrpSpPr>
        <p:cNvPr id="1" name=""/>
        <p:cNvGrpSpPr/>
        <p:nvPr/>
      </p:nvGrpSpPr>
      <p:grpSpPr>
        <a:xfrm>
          <a:off x="0" y="0"/>
          <a:ext cx="0" cy="0"/>
          <a:chOff x="0" y="0"/>
          <a:chExt cx="0" cy="0"/>
        </a:xfrm>
      </p:grpSpPr>
      <p:sp>
        <p:nvSpPr>
          <p:cNvPr id="2" name="Titre 1"/>
          <p:cNvSpPr>
            <a:spLocks noGrp="1"/>
          </p:cNvSpPr>
          <p:nvPr>
            <p:ph type="title" sz="quarter"/>
          </p:nvPr>
        </p:nvSpPr>
        <p:spPr>
          <a:xfrm>
            <a:off x="34925" y="350838"/>
            <a:ext cx="7921625" cy="774700"/>
          </a:xfrm>
        </p:spPr>
        <p:txBody>
          <a:bodyPr/>
          <a:lstStyle/>
          <a:p>
            <a:r>
              <a:rPr lang="fr-FR" smtClean="0"/>
              <a:t>Modifiez le style du titre</a:t>
            </a:r>
            <a:endParaRPr lang="fr-FR"/>
          </a:p>
        </p:txBody>
      </p:sp>
      <p:sp>
        <p:nvSpPr>
          <p:cNvPr id="3" name="Espace réservé du contenu 2"/>
          <p:cNvSpPr>
            <a:spLocks noGrp="1"/>
          </p:cNvSpPr>
          <p:nvPr>
            <p:ph sz="quarter" idx="1"/>
          </p:nvPr>
        </p:nvSpPr>
        <p:spPr>
          <a:xfrm>
            <a:off x="900113" y="1196975"/>
            <a:ext cx="3609975" cy="22812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quarter" idx="2"/>
          </p:nvPr>
        </p:nvSpPr>
        <p:spPr>
          <a:xfrm>
            <a:off x="4662488" y="1196975"/>
            <a:ext cx="3609975" cy="22812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contenu 4"/>
          <p:cNvSpPr>
            <a:spLocks noGrp="1"/>
          </p:cNvSpPr>
          <p:nvPr>
            <p:ph sz="quarter" idx="3"/>
          </p:nvPr>
        </p:nvSpPr>
        <p:spPr>
          <a:xfrm>
            <a:off x="900113" y="3630613"/>
            <a:ext cx="3609975" cy="2281237"/>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contenu 5"/>
          <p:cNvSpPr>
            <a:spLocks noGrp="1"/>
          </p:cNvSpPr>
          <p:nvPr>
            <p:ph sz="quarter" idx="4"/>
          </p:nvPr>
        </p:nvSpPr>
        <p:spPr>
          <a:xfrm>
            <a:off x="4662488" y="3630613"/>
            <a:ext cx="3609975" cy="2281237"/>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2181352188"/>
      </p:ext>
    </p:extLst>
  </p:cSld>
  <p:clrMapOvr>
    <a:masterClrMapping/>
  </p:clrMapOvr>
  <p:transition spd="med">
    <p:wipe dir="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txAndMedia" preserve="1">
  <p:cSld name="Titre. Texte et clip multimédia">
    <p:spTree>
      <p:nvGrpSpPr>
        <p:cNvPr id="1" name=""/>
        <p:cNvGrpSpPr/>
        <p:nvPr/>
      </p:nvGrpSpPr>
      <p:grpSpPr>
        <a:xfrm>
          <a:off x="0" y="0"/>
          <a:ext cx="0" cy="0"/>
          <a:chOff x="0" y="0"/>
          <a:chExt cx="0" cy="0"/>
        </a:xfrm>
      </p:grpSpPr>
      <p:sp>
        <p:nvSpPr>
          <p:cNvPr id="2" name="Titre 1"/>
          <p:cNvSpPr>
            <a:spLocks noGrp="1"/>
          </p:cNvSpPr>
          <p:nvPr>
            <p:ph type="title"/>
          </p:nvPr>
        </p:nvSpPr>
        <p:spPr>
          <a:xfrm>
            <a:off x="34925" y="350838"/>
            <a:ext cx="7921625" cy="774700"/>
          </a:xfrm>
        </p:spPr>
        <p:txBody>
          <a:bodyPr/>
          <a:lstStyle/>
          <a:p>
            <a:r>
              <a:rPr lang="fr-FR" smtClean="0"/>
              <a:t>Modifiez le style du titre</a:t>
            </a:r>
            <a:endParaRPr lang="fr-FR"/>
          </a:p>
        </p:txBody>
      </p:sp>
      <p:sp>
        <p:nvSpPr>
          <p:cNvPr id="3" name="Espace réservé du texte 2"/>
          <p:cNvSpPr>
            <a:spLocks noGrp="1"/>
          </p:cNvSpPr>
          <p:nvPr>
            <p:ph type="body" sz="half" idx="1"/>
          </p:nvPr>
        </p:nvSpPr>
        <p:spPr>
          <a:xfrm>
            <a:off x="900113" y="1196975"/>
            <a:ext cx="3609975" cy="471487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élément multimédia 3"/>
          <p:cNvSpPr>
            <a:spLocks noGrp="1"/>
          </p:cNvSpPr>
          <p:nvPr>
            <p:ph type="media" sz="half" idx="2"/>
          </p:nvPr>
        </p:nvSpPr>
        <p:spPr>
          <a:xfrm>
            <a:off x="4662488" y="1196975"/>
            <a:ext cx="3609975" cy="4714875"/>
          </a:xfrm>
        </p:spPr>
        <p:txBody>
          <a:bodyPr/>
          <a:lstStyle/>
          <a:p>
            <a:pPr lvl="0"/>
            <a:endParaRPr lang="fr-FR" noProof="0"/>
          </a:p>
        </p:txBody>
      </p:sp>
    </p:spTree>
    <p:extLst>
      <p:ext uri="{BB962C8B-B14F-4D97-AF65-F5344CB8AC3E}">
        <p14:creationId xmlns:p14="http://schemas.microsoft.com/office/powerpoint/2010/main" val="2605956001"/>
      </p:ext>
    </p:extLst>
  </p:cSld>
  <p:clrMapOvr>
    <a:masterClrMapping/>
  </p:clrMapOvr>
  <p:transition spd="med">
    <p:wipe dir="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clipArtAndTx" preserve="1">
  <p:cSld name="Titre. Image de la bibliothèque et texte">
    <p:spTree>
      <p:nvGrpSpPr>
        <p:cNvPr id="1" name=""/>
        <p:cNvGrpSpPr/>
        <p:nvPr/>
      </p:nvGrpSpPr>
      <p:grpSpPr>
        <a:xfrm>
          <a:off x="0" y="0"/>
          <a:ext cx="0" cy="0"/>
          <a:chOff x="0" y="0"/>
          <a:chExt cx="0" cy="0"/>
        </a:xfrm>
      </p:grpSpPr>
      <p:sp>
        <p:nvSpPr>
          <p:cNvPr id="2" name="Titre 1"/>
          <p:cNvSpPr>
            <a:spLocks noGrp="1"/>
          </p:cNvSpPr>
          <p:nvPr>
            <p:ph type="title"/>
          </p:nvPr>
        </p:nvSpPr>
        <p:spPr>
          <a:xfrm>
            <a:off x="34925" y="350838"/>
            <a:ext cx="7921625" cy="774700"/>
          </a:xfrm>
        </p:spPr>
        <p:txBody>
          <a:bodyPr/>
          <a:lstStyle/>
          <a:p>
            <a:r>
              <a:rPr lang="fr-FR" smtClean="0"/>
              <a:t>Modifiez le style du titre</a:t>
            </a:r>
            <a:endParaRPr lang="fr-FR"/>
          </a:p>
        </p:txBody>
      </p:sp>
      <p:sp>
        <p:nvSpPr>
          <p:cNvPr id="3" name="Espace réservé de l'image de la bibliothèque 2"/>
          <p:cNvSpPr>
            <a:spLocks noGrp="1"/>
          </p:cNvSpPr>
          <p:nvPr>
            <p:ph type="clipArt" sz="half" idx="1"/>
          </p:nvPr>
        </p:nvSpPr>
        <p:spPr>
          <a:xfrm>
            <a:off x="900113" y="1196975"/>
            <a:ext cx="3609975" cy="4714875"/>
          </a:xfrm>
        </p:spPr>
        <p:txBody>
          <a:bodyPr/>
          <a:lstStyle/>
          <a:p>
            <a:pPr lvl="0"/>
            <a:endParaRPr lang="fr-FR" noProof="0"/>
          </a:p>
        </p:txBody>
      </p:sp>
      <p:sp>
        <p:nvSpPr>
          <p:cNvPr id="4" name="Espace réservé du texte 3"/>
          <p:cNvSpPr>
            <a:spLocks noGrp="1"/>
          </p:cNvSpPr>
          <p:nvPr>
            <p:ph type="body" sz="half" idx="2"/>
          </p:nvPr>
        </p:nvSpPr>
        <p:spPr>
          <a:xfrm>
            <a:off x="4662488" y="1196975"/>
            <a:ext cx="3609975" cy="471487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2347345596"/>
      </p:ext>
    </p:extLst>
  </p:cSld>
  <p:clrMapOvr>
    <a:masterClrMapping/>
  </p:clrMapOvr>
  <p:transition spd="med">
    <p:wipe dir="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34925" y="350838"/>
            <a:ext cx="7921625" cy="774700"/>
          </a:xfrm>
        </p:spPr>
        <p:txBody>
          <a:bodyPr/>
          <a:lstStyle/>
          <a:p>
            <a:r>
              <a:rPr lang="fr-FR" smtClean="0"/>
              <a:t>Modifiez le style du titre</a:t>
            </a:r>
            <a:endParaRPr lang="fr-FR"/>
          </a:p>
        </p:txBody>
      </p:sp>
      <p:sp>
        <p:nvSpPr>
          <p:cNvPr id="3" name="Espace réservé du tableau 2"/>
          <p:cNvSpPr>
            <a:spLocks noGrp="1"/>
          </p:cNvSpPr>
          <p:nvPr>
            <p:ph type="tbl" idx="1"/>
          </p:nvPr>
        </p:nvSpPr>
        <p:spPr>
          <a:xfrm>
            <a:off x="900113" y="1196975"/>
            <a:ext cx="7372350" cy="4714875"/>
          </a:xfrm>
        </p:spPr>
        <p:txBody>
          <a:bodyPr/>
          <a:lstStyle/>
          <a:p>
            <a:pPr lvl="0"/>
            <a:endParaRPr lang="fr-FR" noProof="0"/>
          </a:p>
        </p:txBody>
      </p:sp>
    </p:spTree>
    <p:extLst>
      <p:ext uri="{BB962C8B-B14F-4D97-AF65-F5344CB8AC3E}">
        <p14:creationId xmlns:p14="http://schemas.microsoft.com/office/powerpoint/2010/main" val="3617397470"/>
      </p:ext>
    </p:extLst>
  </p:cSld>
  <p:clrMapOvr>
    <a:masterClrMapping/>
  </p:clrMapOvr>
  <p:transition spd="med">
    <p:wipe dir="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Modifiez le style des sous-titres du masque</a:t>
            </a:r>
            <a:endParaRPr lang="fr-FR"/>
          </a:p>
        </p:txBody>
      </p:sp>
    </p:spTree>
    <p:extLst>
      <p:ext uri="{BB962C8B-B14F-4D97-AF65-F5344CB8AC3E}">
        <p14:creationId xmlns:p14="http://schemas.microsoft.com/office/powerpoint/2010/main" val="2260756614"/>
      </p:ext>
    </p:extLst>
  </p:cSld>
  <p:clrMapOvr>
    <a:masterClrMapping/>
  </p:clrMapOvr>
  <p:transition spd="med">
    <p:wipe dir="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716514941"/>
      </p:ext>
    </p:extLst>
  </p:cSld>
  <p:clrMapOvr>
    <a:masterClrMapping/>
  </p:clrMapOvr>
  <p:transition spd="med">
    <p:wipe dir="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Tree>
    <p:extLst>
      <p:ext uri="{BB962C8B-B14F-4D97-AF65-F5344CB8AC3E}">
        <p14:creationId xmlns:p14="http://schemas.microsoft.com/office/powerpoint/2010/main" val="831666109"/>
      </p:ext>
    </p:extLst>
  </p:cSld>
  <p:clrMapOvr>
    <a:masterClrMapping/>
  </p:clrMapOvr>
  <p:transition spd="med">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A475D4C-E95E-4E6C-80B5-8F5F443A8A85}" type="datetimeFigureOut">
              <a:rPr lang="fr-FR" smtClean="0"/>
              <a:t>01/07/2014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370FCBB-F820-40B9-89AC-DE6E491F3F37}" type="slidenum">
              <a:rPr lang="fr-FR" smtClean="0"/>
              <a:t>‹N°›</a:t>
            </a:fld>
            <a:endParaRPr lang="fr-FR"/>
          </a:p>
        </p:txBody>
      </p:sp>
    </p:spTree>
    <p:extLst>
      <p:ext uri="{BB962C8B-B14F-4D97-AF65-F5344CB8AC3E}">
        <p14:creationId xmlns:p14="http://schemas.microsoft.com/office/powerpoint/2010/main" val="172951228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900113" y="1196975"/>
            <a:ext cx="3609975" cy="4714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62488" y="1196975"/>
            <a:ext cx="3609975" cy="4714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277917389"/>
      </p:ext>
    </p:extLst>
  </p:cSld>
  <p:clrMapOvr>
    <a:masterClrMapping/>
  </p:clrMapOvr>
  <p:transition spd="med">
    <p:wipe dir="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1213492935"/>
      </p:ext>
    </p:extLst>
  </p:cSld>
  <p:clrMapOvr>
    <a:masterClrMapping/>
  </p:clrMapOvr>
  <p:transition spd="med">
    <p:wipe dir="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Tree>
    <p:extLst>
      <p:ext uri="{BB962C8B-B14F-4D97-AF65-F5344CB8AC3E}">
        <p14:creationId xmlns:p14="http://schemas.microsoft.com/office/powerpoint/2010/main" val="1923798693"/>
      </p:ext>
    </p:extLst>
  </p:cSld>
  <p:clrMapOvr>
    <a:masterClrMapping/>
  </p:clrMapOvr>
  <p:transition spd="med">
    <p:wipe dir="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982699"/>
      </p:ext>
    </p:extLst>
  </p:cSld>
  <p:clrMapOvr>
    <a:masterClrMapping/>
  </p:clrMapOvr>
  <p:transition spd="med">
    <p:wipe dir="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extLst>
      <p:ext uri="{BB962C8B-B14F-4D97-AF65-F5344CB8AC3E}">
        <p14:creationId xmlns:p14="http://schemas.microsoft.com/office/powerpoint/2010/main" val="1897320750"/>
      </p:ext>
    </p:extLst>
  </p:cSld>
  <p:clrMapOvr>
    <a:masterClrMapping/>
  </p:clrMapOvr>
  <p:transition spd="med">
    <p:wipe dir="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extLst>
      <p:ext uri="{BB962C8B-B14F-4D97-AF65-F5344CB8AC3E}">
        <p14:creationId xmlns:p14="http://schemas.microsoft.com/office/powerpoint/2010/main" val="433024897"/>
      </p:ext>
    </p:extLst>
  </p:cSld>
  <p:clrMapOvr>
    <a:masterClrMapping/>
  </p:clrMapOvr>
  <p:transition spd="med">
    <p:wipe dir="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2108281704"/>
      </p:ext>
    </p:extLst>
  </p:cSld>
  <p:clrMapOvr>
    <a:masterClrMapping/>
  </p:clrMapOvr>
  <p:transition spd="med">
    <p:wipe dir="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213475" y="350838"/>
            <a:ext cx="2058988" cy="5561012"/>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34925" y="350838"/>
            <a:ext cx="6026150" cy="5561012"/>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3013245782"/>
      </p:ext>
    </p:extLst>
  </p:cSld>
  <p:clrMapOvr>
    <a:masterClrMapping/>
  </p:clrMapOvr>
  <p:transition spd="med">
    <p:wipe dir="r"/>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34925" y="350838"/>
            <a:ext cx="7921625" cy="774700"/>
          </a:xfrm>
        </p:spPr>
        <p:txBody>
          <a:bodyPr/>
          <a:lstStyle/>
          <a:p>
            <a:r>
              <a:rPr lang="fr-FR" smtClean="0"/>
              <a:t>Modifiez le style du titre</a:t>
            </a:r>
            <a:endParaRPr lang="fr-FR"/>
          </a:p>
        </p:txBody>
      </p:sp>
      <p:sp>
        <p:nvSpPr>
          <p:cNvPr id="3" name="Espace réservé du texte 2"/>
          <p:cNvSpPr>
            <a:spLocks noGrp="1"/>
          </p:cNvSpPr>
          <p:nvPr>
            <p:ph type="body" sz="half" idx="1"/>
          </p:nvPr>
        </p:nvSpPr>
        <p:spPr>
          <a:xfrm>
            <a:off x="900113" y="1196975"/>
            <a:ext cx="3609975" cy="471487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62488" y="1196975"/>
            <a:ext cx="3609975" cy="471487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4105604875"/>
      </p:ext>
    </p:extLst>
  </p:cSld>
  <p:clrMapOvr>
    <a:masterClrMapping/>
  </p:clrMapOvr>
  <p:transition spd="med">
    <p:wipe dir="r"/>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objAndTwoObj" preserve="1">
  <p:cSld name="Titre. Contenu et 2 contenus">
    <p:spTree>
      <p:nvGrpSpPr>
        <p:cNvPr id="1" name=""/>
        <p:cNvGrpSpPr/>
        <p:nvPr/>
      </p:nvGrpSpPr>
      <p:grpSpPr>
        <a:xfrm>
          <a:off x="0" y="0"/>
          <a:ext cx="0" cy="0"/>
          <a:chOff x="0" y="0"/>
          <a:chExt cx="0" cy="0"/>
        </a:xfrm>
      </p:grpSpPr>
      <p:sp>
        <p:nvSpPr>
          <p:cNvPr id="2" name="Titre 1"/>
          <p:cNvSpPr>
            <a:spLocks noGrp="1"/>
          </p:cNvSpPr>
          <p:nvPr>
            <p:ph type="title"/>
          </p:nvPr>
        </p:nvSpPr>
        <p:spPr>
          <a:xfrm>
            <a:off x="34925" y="350838"/>
            <a:ext cx="7921625" cy="774700"/>
          </a:xfrm>
        </p:spPr>
        <p:txBody>
          <a:bodyPr/>
          <a:lstStyle/>
          <a:p>
            <a:r>
              <a:rPr lang="fr-FR" smtClean="0"/>
              <a:t>Modifiez le style du titre</a:t>
            </a:r>
            <a:endParaRPr lang="fr-FR"/>
          </a:p>
        </p:txBody>
      </p:sp>
      <p:sp>
        <p:nvSpPr>
          <p:cNvPr id="3" name="Espace réservé du contenu 2"/>
          <p:cNvSpPr>
            <a:spLocks noGrp="1"/>
          </p:cNvSpPr>
          <p:nvPr>
            <p:ph sz="half" idx="1"/>
          </p:nvPr>
        </p:nvSpPr>
        <p:spPr>
          <a:xfrm>
            <a:off x="900113" y="1196975"/>
            <a:ext cx="3609975" cy="471487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quarter" idx="2"/>
          </p:nvPr>
        </p:nvSpPr>
        <p:spPr>
          <a:xfrm>
            <a:off x="4662488" y="1196975"/>
            <a:ext cx="3609975" cy="22812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contenu 4"/>
          <p:cNvSpPr>
            <a:spLocks noGrp="1"/>
          </p:cNvSpPr>
          <p:nvPr>
            <p:ph sz="quarter" idx="3"/>
          </p:nvPr>
        </p:nvSpPr>
        <p:spPr>
          <a:xfrm>
            <a:off x="4662488" y="3630613"/>
            <a:ext cx="3609975" cy="2281237"/>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364042664"/>
      </p:ext>
    </p:extLst>
  </p:cSld>
  <p:clrMapOvr>
    <a:masterClrMapping/>
  </p:clrMapOvr>
  <p:transitio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6A475D4C-E95E-4E6C-80B5-8F5F443A8A85}" type="datetimeFigureOut">
              <a:rPr lang="fr-FR" smtClean="0"/>
              <a:t>01/07/2014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370FCBB-F820-40B9-89AC-DE6E491F3F37}" type="slidenum">
              <a:rPr lang="fr-FR" smtClean="0"/>
              <a:t>‹N°›</a:t>
            </a:fld>
            <a:endParaRPr lang="fr-FR"/>
          </a:p>
        </p:txBody>
      </p:sp>
    </p:spTree>
    <p:extLst>
      <p:ext uri="{BB962C8B-B14F-4D97-AF65-F5344CB8AC3E}">
        <p14:creationId xmlns:p14="http://schemas.microsoft.com/office/powerpoint/2010/main" val="344156491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fourObj" preserve="1">
  <p:cSld name="Titre et 4 contenus">
    <p:spTree>
      <p:nvGrpSpPr>
        <p:cNvPr id="1" name=""/>
        <p:cNvGrpSpPr/>
        <p:nvPr/>
      </p:nvGrpSpPr>
      <p:grpSpPr>
        <a:xfrm>
          <a:off x="0" y="0"/>
          <a:ext cx="0" cy="0"/>
          <a:chOff x="0" y="0"/>
          <a:chExt cx="0" cy="0"/>
        </a:xfrm>
      </p:grpSpPr>
      <p:sp>
        <p:nvSpPr>
          <p:cNvPr id="2" name="Titre 1"/>
          <p:cNvSpPr>
            <a:spLocks noGrp="1"/>
          </p:cNvSpPr>
          <p:nvPr>
            <p:ph type="title" sz="quarter"/>
          </p:nvPr>
        </p:nvSpPr>
        <p:spPr>
          <a:xfrm>
            <a:off x="34925" y="350838"/>
            <a:ext cx="7921625" cy="774700"/>
          </a:xfrm>
        </p:spPr>
        <p:txBody>
          <a:bodyPr/>
          <a:lstStyle/>
          <a:p>
            <a:r>
              <a:rPr lang="fr-FR" smtClean="0"/>
              <a:t>Modifiez le style du titre</a:t>
            </a:r>
            <a:endParaRPr lang="fr-FR"/>
          </a:p>
        </p:txBody>
      </p:sp>
      <p:sp>
        <p:nvSpPr>
          <p:cNvPr id="3" name="Espace réservé du contenu 2"/>
          <p:cNvSpPr>
            <a:spLocks noGrp="1"/>
          </p:cNvSpPr>
          <p:nvPr>
            <p:ph sz="quarter" idx="1"/>
          </p:nvPr>
        </p:nvSpPr>
        <p:spPr>
          <a:xfrm>
            <a:off x="900113" y="1196975"/>
            <a:ext cx="3609975" cy="22812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quarter" idx="2"/>
          </p:nvPr>
        </p:nvSpPr>
        <p:spPr>
          <a:xfrm>
            <a:off x="4662488" y="1196975"/>
            <a:ext cx="3609975" cy="22812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contenu 4"/>
          <p:cNvSpPr>
            <a:spLocks noGrp="1"/>
          </p:cNvSpPr>
          <p:nvPr>
            <p:ph sz="quarter" idx="3"/>
          </p:nvPr>
        </p:nvSpPr>
        <p:spPr>
          <a:xfrm>
            <a:off x="900113" y="3630613"/>
            <a:ext cx="3609975" cy="2281237"/>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contenu 5"/>
          <p:cNvSpPr>
            <a:spLocks noGrp="1"/>
          </p:cNvSpPr>
          <p:nvPr>
            <p:ph sz="quarter" idx="4"/>
          </p:nvPr>
        </p:nvSpPr>
        <p:spPr>
          <a:xfrm>
            <a:off x="4662488" y="3630613"/>
            <a:ext cx="3609975" cy="2281237"/>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2824300230"/>
      </p:ext>
    </p:extLst>
  </p:cSld>
  <p:clrMapOvr>
    <a:masterClrMapping/>
  </p:clrMapOvr>
  <p:transition spd="med">
    <p:wipe dir="r"/>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txAndMedia" preserve="1">
  <p:cSld name="Titre. Texte et clip multimédia">
    <p:spTree>
      <p:nvGrpSpPr>
        <p:cNvPr id="1" name=""/>
        <p:cNvGrpSpPr/>
        <p:nvPr/>
      </p:nvGrpSpPr>
      <p:grpSpPr>
        <a:xfrm>
          <a:off x="0" y="0"/>
          <a:ext cx="0" cy="0"/>
          <a:chOff x="0" y="0"/>
          <a:chExt cx="0" cy="0"/>
        </a:xfrm>
      </p:grpSpPr>
      <p:sp>
        <p:nvSpPr>
          <p:cNvPr id="2" name="Titre 1"/>
          <p:cNvSpPr>
            <a:spLocks noGrp="1"/>
          </p:cNvSpPr>
          <p:nvPr>
            <p:ph type="title"/>
          </p:nvPr>
        </p:nvSpPr>
        <p:spPr>
          <a:xfrm>
            <a:off x="34925" y="350838"/>
            <a:ext cx="7921625" cy="774700"/>
          </a:xfrm>
        </p:spPr>
        <p:txBody>
          <a:bodyPr/>
          <a:lstStyle/>
          <a:p>
            <a:r>
              <a:rPr lang="fr-FR" smtClean="0"/>
              <a:t>Modifiez le style du titre</a:t>
            </a:r>
            <a:endParaRPr lang="fr-FR"/>
          </a:p>
        </p:txBody>
      </p:sp>
      <p:sp>
        <p:nvSpPr>
          <p:cNvPr id="3" name="Espace réservé du texte 2"/>
          <p:cNvSpPr>
            <a:spLocks noGrp="1"/>
          </p:cNvSpPr>
          <p:nvPr>
            <p:ph type="body" sz="half" idx="1"/>
          </p:nvPr>
        </p:nvSpPr>
        <p:spPr>
          <a:xfrm>
            <a:off x="900113" y="1196975"/>
            <a:ext cx="3609975" cy="471487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élément multimédia 3"/>
          <p:cNvSpPr>
            <a:spLocks noGrp="1"/>
          </p:cNvSpPr>
          <p:nvPr>
            <p:ph type="media" sz="half" idx="2"/>
          </p:nvPr>
        </p:nvSpPr>
        <p:spPr>
          <a:xfrm>
            <a:off x="4662488" y="1196975"/>
            <a:ext cx="3609975" cy="4714875"/>
          </a:xfrm>
        </p:spPr>
        <p:txBody>
          <a:bodyPr/>
          <a:lstStyle/>
          <a:p>
            <a:endParaRPr lang="fr-FR"/>
          </a:p>
        </p:txBody>
      </p:sp>
    </p:spTree>
    <p:extLst>
      <p:ext uri="{BB962C8B-B14F-4D97-AF65-F5344CB8AC3E}">
        <p14:creationId xmlns:p14="http://schemas.microsoft.com/office/powerpoint/2010/main" val="3724971862"/>
      </p:ext>
    </p:extLst>
  </p:cSld>
  <p:clrMapOvr>
    <a:masterClrMapping/>
  </p:clrMapOvr>
  <p:transition spd="med">
    <p:wipe dir="r"/>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clipArtAndTx" preserve="1">
  <p:cSld name="Titre. Image de la bibliothèque et texte">
    <p:spTree>
      <p:nvGrpSpPr>
        <p:cNvPr id="1" name=""/>
        <p:cNvGrpSpPr/>
        <p:nvPr/>
      </p:nvGrpSpPr>
      <p:grpSpPr>
        <a:xfrm>
          <a:off x="0" y="0"/>
          <a:ext cx="0" cy="0"/>
          <a:chOff x="0" y="0"/>
          <a:chExt cx="0" cy="0"/>
        </a:xfrm>
      </p:grpSpPr>
      <p:sp>
        <p:nvSpPr>
          <p:cNvPr id="2" name="Titre 1"/>
          <p:cNvSpPr>
            <a:spLocks noGrp="1"/>
          </p:cNvSpPr>
          <p:nvPr>
            <p:ph type="title"/>
          </p:nvPr>
        </p:nvSpPr>
        <p:spPr>
          <a:xfrm>
            <a:off x="34925" y="350838"/>
            <a:ext cx="7921625" cy="774700"/>
          </a:xfrm>
        </p:spPr>
        <p:txBody>
          <a:bodyPr/>
          <a:lstStyle/>
          <a:p>
            <a:r>
              <a:rPr lang="fr-FR" smtClean="0"/>
              <a:t>Modifiez le style du titre</a:t>
            </a:r>
            <a:endParaRPr lang="fr-FR"/>
          </a:p>
        </p:txBody>
      </p:sp>
      <p:sp>
        <p:nvSpPr>
          <p:cNvPr id="3" name="Espace réservé de l'image de la bibliothèque 2"/>
          <p:cNvSpPr>
            <a:spLocks noGrp="1"/>
          </p:cNvSpPr>
          <p:nvPr>
            <p:ph type="clipArt" sz="half" idx="1"/>
          </p:nvPr>
        </p:nvSpPr>
        <p:spPr>
          <a:xfrm>
            <a:off x="900113" y="1196975"/>
            <a:ext cx="3609975" cy="4714875"/>
          </a:xfrm>
        </p:spPr>
        <p:txBody>
          <a:bodyPr/>
          <a:lstStyle/>
          <a:p>
            <a:endParaRPr lang="fr-FR"/>
          </a:p>
        </p:txBody>
      </p:sp>
      <p:sp>
        <p:nvSpPr>
          <p:cNvPr id="4" name="Espace réservé du texte 3"/>
          <p:cNvSpPr>
            <a:spLocks noGrp="1"/>
          </p:cNvSpPr>
          <p:nvPr>
            <p:ph type="body" sz="half" idx="2"/>
          </p:nvPr>
        </p:nvSpPr>
        <p:spPr>
          <a:xfrm>
            <a:off x="4662488" y="1196975"/>
            <a:ext cx="3609975" cy="471487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2158769905"/>
      </p:ext>
    </p:extLst>
  </p:cSld>
  <p:clrMapOvr>
    <a:masterClrMapping/>
  </p:clrMapOvr>
  <p:transition spd="med">
    <p:wipe dir="r"/>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34925" y="350838"/>
            <a:ext cx="7921625" cy="774700"/>
          </a:xfrm>
        </p:spPr>
        <p:txBody>
          <a:bodyPr/>
          <a:lstStyle/>
          <a:p>
            <a:r>
              <a:rPr lang="fr-FR" smtClean="0"/>
              <a:t>Modifiez le style du titre</a:t>
            </a:r>
            <a:endParaRPr lang="fr-FR"/>
          </a:p>
        </p:txBody>
      </p:sp>
      <p:sp>
        <p:nvSpPr>
          <p:cNvPr id="3" name="Espace réservé du tableau 2"/>
          <p:cNvSpPr>
            <a:spLocks noGrp="1"/>
          </p:cNvSpPr>
          <p:nvPr>
            <p:ph type="tbl" idx="1"/>
          </p:nvPr>
        </p:nvSpPr>
        <p:spPr>
          <a:xfrm>
            <a:off x="900113" y="1196975"/>
            <a:ext cx="7372350" cy="4714875"/>
          </a:xfrm>
        </p:spPr>
        <p:txBody>
          <a:bodyPr/>
          <a:lstStyle/>
          <a:p>
            <a:endParaRPr lang="fr-FR"/>
          </a:p>
        </p:txBody>
      </p:sp>
    </p:spTree>
    <p:extLst>
      <p:ext uri="{BB962C8B-B14F-4D97-AF65-F5344CB8AC3E}">
        <p14:creationId xmlns:p14="http://schemas.microsoft.com/office/powerpoint/2010/main" val="969624519"/>
      </p:ext>
    </p:extLst>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A475D4C-E95E-4E6C-80B5-8F5F443A8A85}" type="datetimeFigureOut">
              <a:rPr lang="fr-FR" smtClean="0"/>
              <a:t>01/07/2014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370FCBB-F820-40B9-89AC-DE6E491F3F37}" type="slidenum">
              <a:rPr lang="fr-FR" smtClean="0"/>
              <a:t>‹N°›</a:t>
            </a:fld>
            <a:endParaRPr lang="fr-FR"/>
          </a:p>
        </p:txBody>
      </p:sp>
    </p:spTree>
    <p:extLst>
      <p:ext uri="{BB962C8B-B14F-4D97-AF65-F5344CB8AC3E}">
        <p14:creationId xmlns:p14="http://schemas.microsoft.com/office/powerpoint/2010/main" val="133145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6A475D4C-E95E-4E6C-80B5-8F5F443A8A85}" type="datetimeFigureOut">
              <a:rPr lang="fr-FR" smtClean="0"/>
              <a:t>01/07/2014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70FCBB-F820-40B9-89AC-DE6E491F3F37}" type="slidenum">
              <a:rPr lang="fr-FR" smtClean="0"/>
              <a:t>‹N°›</a:t>
            </a:fld>
            <a:endParaRPr lang="fr-FR"/>
          </a:p>
        </p:txBody>
      </p:sp>
    </p:spTree>
    <p:extLst>
      <p:ext uri="{BB962C8B-B14F-4D97-AF65-F5344CB8AC3E}">
        <p14:creationId xmlns:p14="http://schemas.microsoft.com/office/powerpoint/2010/main" val="1517660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6A475D4C-E95E-4E6C-80B5-8F5F443A8A85}" type="datetimeFigureOut">
              <a:rPr lang="fr-FR" smtClean="0"/>
              <a:t>01/07/2014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70FCBB-F820-40B9-89AC-DE6E491F3F37}" type="slidenum">
              <a:rPr lang="fr-FR" smtClean="0"/>
              <a:t>‹N°›</a:t>
            </a:fld>
            <a:endParaRPr lang="fr-FR"/>
          </a:p>
        </p:txBody>
      </p:sp>
    </p:spTree>
    <p:extLst>
      <p:ext uri="{BB962C8B-B14F-4D97-AF65-F5344CB8AC3E}">
        <p14:creationId xmlns:p14="http://schemas.microsoft.com/office/powerpoint/2010/main" val="1961116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18"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19" Type="http://schemas.openxmlformats.org/officeDocument/2006/relationships/image" Target="../media/image1.png"/><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7.xml"/><Relationship Id="rId13" Type="http://schemas.openxmlformats.org/officeDocument/2006/relationships/slideLayout" Target="../slideLayouts/slideLayout42.xml"/><Relationship Id="rId18" Type="http://schemas.openxmlformats.org/officeDocument/2006/relationships/theme" Target="../theme/theme3.xml"/><Relationship Id="rId3" Type="http://schemas.openxmlformats.org/officeDocument/2006/relationships/slideLayout" Target="../slideLayouts/slideLayout32.xml"/><Relationship Id="rId7" Type="http://schemas.openxmlformats.org/officeDocument/2006/relationships/slideLayout" Target="../slideLayouts/slideLayout36.xml"/><Relationship Id="rId12" Type="http://schemas.openxmlformats.org/officeDocument/2006/relationships/slideLayout" Target="../slideLayouts/slideLayout41.xml"/><Relationship Id="rId17" Type="http://schemas.openxmlformats.org/officeDocument/2006/relationships/slideLayout" Target="../slideLayouts/slideLayout46.xml"/><Relationship Id="rId2" Type="http://schemas.openxmlformats.org/officeDocument/2006/relationships/slideLayout" Target="../slideLayouts/slideLayout31.xml"/><Relationship Id="rId16" Type="http://schemas.openxmlformats.org/officeDocument/2006/relationships/slideLayout" Target="../slideLayouts/slideLayout45.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5" Type="http://schemas.openxmlformats.org/officeDocument/2006/relationships/slideLayout" Target="../slideLayouts/slideLayout34.xml"/><Relationship Id="rId15" Type="http://schemas.openxmlformats.org/officeDocument/2006/relationships/slideLayout" Target="../slideLayouts/slideLayout44.xml"/><Relationship Id="rId10" Type="http://schemas.openxmlformats.org/officeDocument/2006/relationships/slideLayout" Target="../slideLayouts/slideLayout39.xml"/><Relationship Id="rId19" Type="http://schemas.openxmlformats.org/officeDocument/2006/relationships/image" Target="../media/image2.png"/><Relationship Id="rId4" Type="http://schemas.openxmlformats.org/officeDocument/2006/relationships/slideLayout" Target="../slideLayouts/slideLayout33.xml"/><Relationship Id="rId9" Type="http://schemas.openxmlformats.org/officeDocument/2006/relationships/slideLayout" Target="../slideLayouts/slideLayout38.xml"/><Relationship Id="rId14" Type="http://schemas.openxmlformats.org/officeDocument/2006/relationships/slideLayout" Target="../slideLayouts/slideLayout4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slideLayout" Target="../slideLayouts/slideLayout59.xml"/><Relationship Id="rId18" Type="http://schemas.openxmlformats.org/officeDocument/2006/relationships/theme" Target="../theme/theme4.x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slideLayout" Target="../slideLayouts/slideLayout58.xml"/><Relationship Id="rId17" Type="http://schemas.openxmlformats.org/officeDocument/2006/relationships/slideLayout" Target="../slideLayouts/slideLayout63.xml"/><Relationship Id="rId2" Type="http://schemas.openxmlformats.org/officeDocument/2006/relationships/slideLayout" Target="../slideLayouts/slideLayout48.xml"/><Relationship Id="rId16" Type="http://schemas.openxmlformats.org/officeDocument/2006/relationships/slideLayout" Target="../slideLayouts/slideLayout62.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5" Type="http://schemas.openxmlformats.org/officeDocument/2006/relationships/slideLayout" Target="../slideLayouts/slideLayout61.xml"/><Relationship Id="rId10" Type="http://schemas.openxmlformats.org/officeDocument/2006/relationships/slideLayout" Target="../slideLayouts/slideLayout56.xml"/><Relationship Id="rId19" Type="http://schemas.openxmlformats.org/officeDocument/2006/relationships/image" Target="../media/image1.png"/><Relationship Id="rId4" Type="http://schemas.openxmlformats.org/officeDocument/2006/relationships/slideLayout" Target="../slideLayouts/slideLayout50.xml"/><Relationship Id="rId9" Type="http://schemas.openxmlformats.org/officeDocument/2006/relationships/slideLayout" Target="../slideLayouts/slideLayout55.xml"/><Relationship Id="rId14" Type="http://schemas.openxmlformats.org/officeDocument/2006/relationships/slideLayout" Target="../slideLayouts/slideLayout6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475D4C-E95E-4E6C-80B5-8F5F443A8A85}" type="datetimeFigureOut">
              <a:rPr lang="fr-FR" smtClean="0"/>
              <a:t>01/07/2014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70FCBB-F820-40B9-89AC-DE6E491F3F37}" type="slidenum">
              <a:rPr lang="fr-FR" smtClean="0"/>
              <a:t>‹N°›</a:t>
            </a:fld>
            <a:endParaRPr lang="fr-FR"/>
          </a:p>
        </p:txBody>
      </p:sp>
    </p:spTree>
    <p:extLst>
      <p:ext uri="{BB962C8B-B14F-4D97-AF65-F5344CB8AC3E}">
        <p14:creationId xmlns:p14="http://schemas.microsoft.com/office/powerpoint/2010/main" val="16353119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714"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26" name="Text Box 202"/>
          <p:cNvSpPr txBox="1">
            <a:spLocks noChangeArrowheads="1"/>
          </p:cNvSpPr>
          <p:nvPr/>
        </p:nvSpPr>
        <p:spPr bwMode="auto">
          <a:xfrm>
            <a:off x="11113" y="6635750"/>
            <a:ext cx="365125" cy="214313"/>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fld id="{218FAC3F-B510-40FA-A77E-0DED4BCE10D6}" type="slidenum">
              <a:rPr lang="fr-FR" sz="800" i="1">
                <a:solidFill>
                  <a:srgbClr val="FFFFFF"/>
                </a:solidFill>
              </a:rPr>
              <a:pPr eaLnBrk="0" fontAlgn="base" hangingPunct="0">
                <a:spcBef>
                  <a:spcPct val="0"/>
                </a:spcBef>
                <a:spcAft>
                  <a:spcPct val="0"/>
                </a:spcAft>
                <a:defRPr/>
              </a:pPr>
              <a:t>‹N°›</a:t>
            </a:fld>
            <a:endParaRPr lang="fr-FR" sz="800" i="1">
              <a:solidFill>
                <a:srgbClr val="FFFFFF"/>
              </a:solidFill>
            </a:endParaRPr>
          </a:p>
        </p:txBody>
      </p:sp>
      <p:sp>
        <p:nvSpPr>
          <p:cNvPr id="1237" name="Text Box 213"/>
          <p:cNvSpPr txBox="1">
            <a:spLocks noChangeArrowheads="1"/>
          </p:cNvSpPr>
          <p:nvPr/>
        </p:nvSpPr>
        <p:spPr bwMode="auto">
          <a:xfrm>
            <a:off x="8244408" y="6423139"/>
            <a:ext cx="415498" cy="246221"/>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fld id="{5DE17905-13CF-4F40-BFE4-9DC071E2EE10}" type="slidenum">
              <a:rPr lang="fr-FR" sz="1000" i="1">
                <a:solidFill>
                  <a:srgbClr val="000000"/>
                </a:solidFill>
              </a:rPr>
              <a:pPr eaLnBrk="0" fontAlgn="base" hangingPunct="0">
                <a:spcBef>
                  <a:spcPct val="0"/>
                </a:spcBef>
                <a:spcAft>
                  <a:spcPct val="0"/>
                </a:spcAft>
                <a:defRPr/>
              </a:pPr>
              <a:t>‹N°›</a:t>
            </a:fld>
            <a:endParaRPr lang="fr-FR" sz="800" i="1" dirty="0">
              <a:solidFill>
                <a:srgbClr val="000000"/>
              </a:solidFill>
            </a:endParaRPr>
          </a:p>
        </p:txBody>
      </p:sp>
      <p:pic>
        <p:nvPicPr>
          <p:cNvPr id="372748" name="Picture 225" descr="areva-ppt-11"/>
          <p:cNvPicPr>
            <a:picLocks noChangeAspect="1" noChangeArrowheads="1"/>
          </p:cNvPicPr>
          <p:nvPr userDrawn="1"/>
        </p:nvPicPr>
        <p:blipFill>
          <a:blip r:embed="rId19">
            <a:extLst>
              <a:ext uri="{28A0092B-C50C-407E-A947-70E740481C1C}">
                <a14:useLocalDpi xmlns:a14="http://schemas.microsoft.com/office/drawing/2010/main" val="0"/>
              </a:ext>
            </a:extLst>
          </a:blip>
          <a:srcRect l="3084"/>
          <a:stretch>
            <a:fillRect/>
          </a:stretch>
        </p:blipFill>
        <p:spPr bwMode="auto">
          <a:xfrm>
            <a:off x="614363" y="6434138"/>
            <a:ext cx="7918450" cy="2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2750" name="Rectangle 2"/>
          <p:cNvSpPr>
            <a:spLocks noGrp="1" noChangeArrowheads="1"/>
          </p:cNvSpPr>
          <p:nvPr>
            <p:ph type="title"/>
          </p:nvPr>
        </p:nvSpPr>
        <p:spPr bwMode="auto">
          <a:xfrm>
            <a:off x="682823" y="350838"/>
            <a:ext cx="7921625"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dirty="0" smtClean="0"/>
              <a:t>Cliquez pour modifier le style du titre du masque</a:t>
            </a:r>
          </a:p>
        </p:txBody>
      </p:sp>
      <p:sp>
        <p:nvSpPr>
          <p:cNvPr id="372751" name="Rectangle 52"/>
          <p:cNvSpPr>
            <a:spLocks noGrp="1" noChangeArrowheads="1"/>
          </p:cNvSpPr>
          <p:nvPr>
            <p:ph type="body" idx="1"/>
          </p:nvPr>
        </p:nvSpPr>
        <p:spPr bwMode="auto">
          <a:xfrm>
            <a:off x="900113" y="1196975"/>
            <a:ext cx="7372350"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dirty="0" smtClean="0"/>
              <a:t>Cliquez pour modifier les styles du texte masque</a:t>
            </a:r>
          </a:p>
          <a:p>
            <a:pPr lvl="1"/>
            <a:r>
              <a:rPr lang="fr-FR" dirty="0" smtClean="0"/>
              <a:t>Deuxième niveau</a:t>
            </a:r>
          </a:p>
          <a:p>
            <a:pPr lvl="2"/>
            <a:r>
              <a:rPr lang="fr-FR" dirty="0" smtClean="0"/>
              <a:t>Troisième niveau</a:t>
            </a:r>
          </a:p>
          <a:p>
            <a:pPr lvl="3"/>
            <a:r>
              <a:rPr lang="fr-FR" dirty="0" smtClean="0"/>
              <a:t>Quatrième niveau</a:t>
            </a:r>
          </a:p>
          <a:p>
            <a:pPr lvl="3"/>
            <a:endParaRPr lang="fr-FR" dirty="0" smtClean="0"/>
          </a:p>
        </p:txBody>
      </p:sp>
      <p:sp>
        <p:nvSpPr>
          <p:cNvPr id="2" name="ZoneTexte 1"/>
          <p:cNvSpPr txBox="1"/>
          <p:nvPr userDrawn="1"/>
        </p:nvSpPr>
        <p:spPr>
          <a:xfrm>
            <a:off x="539552" y="6453336"/>
            <a:ext cx="1555234" cy="229678"/>
          </a:xfrm>
          <a:prstGeom prst="rect">
            <a:avLst/>
          </a:prstGeom>
          <a:noFill/>
        </p:spPr>
        <p:txBody>
          <a:bodyPr wrap="none" rtlCol="0">
            <a:spAutoFit/>
          </a:bodyPr>
          <a:lstStyle/>
          <a:p>
            <a:pPr algn="ctr" eaLnBrk="0" fontAlgn="base" hangingPunct="0">
              <a:lnSpc>
                <a:spcPct val="85000"/>
              </a:lnSpc>
              <a:spcBef>
                <a:spcPct val="40000"/>
              </a:spcBef>
              <a:spcAft>
                <a:spcPct val="0"/>
              </a:spcAft>
              <a:buClr>
                <a:srgbClr val="FAA61A"/>
              </a:buClr>
              <a:buSzPct val="130000"/>
            </a:pPr>
            <a:r>
              <a:rPr lang="fr-FR" sz="1050" b="1" dirty="0" smtClean="0">
                <a:solidFill>
                  <a:srgbClr val="000000"/>
                </a:solidFill>
              </a:rPr>
              <a:t>Jean-Luc SALANAVE</a:t>
            </a:r>
            <a:endParaRPr lang="fr-FR" sz="1050" b="1" dirty="0">
              <a:solidFill>
                <a:srgbClr val="000000"/>
              </a:solidFill>
            </a:endParaRPr>
          </a:p>
        </p:txBody>
      </p:sp>
    </p:spTree>
    <p:extLst>
      <p:ext uri="{BB962C8B-B14F-4D97-AF65-F5344CB8AC3E}">
        <p14:creationId xmlns:p14="http://schemas.microsoft.com/office/powerpoint/2010/main" val="9197810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ransition spd="med">
    <p:wipe dir="r"/>
  </p:transition>
  <p:timing>
    <p:tnLst>
      <p:par>
        <p:cTn id="1" dur="indefinite" restart="never" nodeType="tmRoot"/>
      </p:par>
    </p:tnLst>
  </p:timing>
  <p:hf hdr="0" dt="0"/>
  <p:txStyles>
    <p:titleStyle>
      <a:lvl1pPr algn="r" rtl="0" fontAlgn="base">
        <a:lnSpc>
          <a:spcPct val="90000"/>
        </a:lnSpc>
        <a:spcBef>
          <a:spcPct val="0"/>
        </a:spcBef>
        <a:spcAft>
          <a:spcPct val="0"/>
        </a:spcAft>
        <a:buClr>
          <a:schemeClr val="accent2"/>
        </a:buClr>
        <a:buSzPct val="130000"/>
        <a:defRPr sz="2600" b="1" i="0">
          <a:solidFill>
            <a:schemeClr val="tx2"/>
          </a:solidFill>
          <a:latin typeface="+mj-lt"/>
          <a:ea typeface="+mj-ea"/>
          <a:cs typeface="+mj-cs"/>
        </a:defRPr>
      </a:lvl1pPr>
      <a:lvl2pPr algn="r" rtl="0" fontAlgn="base">
        <a:lnSpc>
          <a:spcPct val="90000"/>
        </a:lnSpc>
        <a:spcBef>
          <a:spcPct val="0"/>
        </a:spcBef>
        <a:spcAft>
          <a:spcPct val="0"/>
        </a:spcAft>
        <a:buClr>
          <a:schemeClr val="accent2"/>
        </a:buClr>
        <a:buSzPct val="130000"/>
        <a:defRPr sz="2600" b="1" i="1">
          <a:solidFill>
            <a:schemeClr val="tx2"/>
          </a:solidFill>
          <a:latin typeface="Arial" pitchFamily="34" charset="0"/>
          <a:cs typeface="Arial" pitchFamily="34" charset="0"/>
        </a:defRPr>
      </a:lvl2pPr>
      <a:lvl3pPr algn="r" rtl="0" fontAlgn="base">
        <a:lnSpc>
          <a:spcPct val="90000"/>
        </a:lnSpc>
        <a:spcBef>
          <a:spcPct val="0"/>
        </a:spcBef>
        <a:spcAft>
          <a:spcPct val="0"/>
        </a:spcAft>
        <a:buClr>
          <a:schemeClr val="accent2"/>
        </a:buClr>
        <a:buSzPct val="130000"/>
        <a:defRPr sz="2600" b="1" i="1">
          <a:solidFill>
            <a:schemeClr val="tx2"/>
          </a:solidFill>
          <a:latin typeface="Arial" pitchFamily="34" charset="0"/>
          <a:cs typeface="Arial" pitchFamily="34" charset="0"/>
        </a:defRPr>
      </a:lvl3pPr>
      <a:lvl4pPr algn="r" rtl="0" fontAlgn="base">
        <a:lnSpc>
          <a:spcPct val="90000"/>
        </a:lnSpc>
        <a:spcBef>
          <a:spcPct val="0"/>
        </a:spcBef>
        <a:spcAft>
          <a:spcPct val="0"/>
        </a:spcAft>
        <a:buClr>
          <a:schemeClr val="accent2"/>
        </a:buClr>
        <a:buSzPct val="130000"/>
        <a:defRPr sz="2600" b="1" i="1">
          <a:solidFill>
            <a:schemeClr val="tx2"/>
          </a:solidFill>
          <a:latin typeface="Arial" pitchFamily="34" charset="0"/>
          <a:cs typeface="Arial" pitchFamily="34" charset="0"/>
        </a:defRPr>
      </a:lvl4pPr>
      <a:lvl5pPr algn="r" rtl="0" fontAlgn="base">
        <a:lnSpc>
          <a:spcPct val="90000"/>
        </a:lnSpc>
        <a:spcBef>
          <a:spcPct val="0"/>
        </a:spcBef>
        <a:spcAft>
          <a:spcPct val="0"/>
        </a:spcAft>
        <a:buClr>
          <a:schemeClr val="accent2"/>
        </a:buClr>
        <a:buSzPct val="130000"/>
        <a:defRPr sz="2600" b="1" i="1">
          <a:solidFill>
            <a:schemeClr val="tx2"/>
          </a:solidFill>
          <a:latin typeface="Arial" pitchFamily="34" charset="0"/>
          <a:cs typeface="Arial" pitchFamily="34" charset="0"/>
        </a:defRPr>
      </a:lvl5pPr>
      <a:lvl6pPr marL="457200" algn="r" rtl="0" fontAlgn="base">
        <a:lnSpc>
          <a:spcPct val="90000"/>
        </a:lnSpc>
        <a:spcBef>
          <a:spcPct val="0"/>
        </a:spcBef>
        <a:spcAft>
          <a:spcPct val="0"/>
        </a:spcAft>
        <a:buClr>
          <a:schemeClr val="accent2"/>
        </a:buClr>
        <a:buSzPct val="130000"/>
        <a:defRPr sz="2600" b="1" i="1">
          <a:solidFill>
            <a:schemeClr val="tx2"/>
          </a:solidFill>
          <a:latin typeface="Arial" pitchFamily="34" charset="0"/>
          <a:cs typeface="Arial" pitchFamily="34" charset="0"/>
        </a:defRPr>
      </a:lvl6pPr>
      <a:lvl7pPr marL="914400" algn="r" rtl="0" fontAlgn="base">
        <a:lnSpc>
          <a:spcPct val="90000"/>
        </a:lnSpc>
        <a:spcBef>
          <a:spcPct val="0"/>
        </a:spcBef>
        <a:spcAft>
          <a:spcPct val="0"/>
        </a:spcAft>
        <a:buClr>
          <a:schemeClr val="accent2"/>
        </a:buClr>
        <a:buSzPct val="130000"/>
        <a:defRPr sz="2600" b="1" i="1">
          <a:solidFill>
            <a:schemeClr val="tx2"/>
          </a:solidFill>
          <a:latin typeface="Arial" pitchFamily="34" charset="0"/>
          <a:cs typeface="Arial" pitchFamily="34" charset="0"/>
        </a:defRPr>
      </a:lvl7pPr>
      <a:lvl8pPr marL="1371600" algn="r" rtl="0" fontAlgn="base">
        <a:lnSpc>
          <a:spcPct val="90000"/>
        </a:lnSpc>
        <a:spcBef>
          <a:spcPct val="0"/>
        </a:spcBef>
        <a:spcAft>
          <a:spcPct val="0"/>
        </a:spcAft>
        <a:buClr>
          <a:schemeClr val="accent2"/>
        </a:buClr>
        <a:buSzPct val="130000"/>
        <a:defRPr sz="2600" b="1" i="1">
          <a:solidFill>
            <a:schemeClr val="tx2"/>
          </a:solidFill>
          <a:latin typeface="Arial" pitchFamily="34" charset="0"/>
          <a:cs typeface="Arial" pitchFamily="34" charset="0"/>
        </a:defRPr>
      </a:lvl8pPr>
      <a:lvl9pPr marL="1828800" algn="r" rtl="0" fontAlgn="base">
        <a:lnSpc>
          <a:spcPct val="90000"/>
        </a:lnSpc>
        <a:spcBef>
          <a:spcPct val="0"/>
        </a:spcBef>
        <a:spcAft>
          <a:spcPct val="0"/>
        </a:spcAft>
        <a:buClr>
          <a:schemeClr val="accent2"/>
        </a:buClr>
        <a:buSzPct val="130000"/>
        <a:defRPr sz="2600" b="1" i="1">
          <a:solidFill>
            <a:schemeClr val="tx2"/>
          </a:solidFill>
          <a:latin typeface="Arial" pitchFamily="34" charset="0"/>
          <a:cs typeface="Arial" pitchFamily="34" charset="0"/>
        </a:defRPr>
      </a:lvl9pPr>
    </p:titleStyle>
    <p:bodyStyle>
      <a:lvl1pPr marL="284163" indent="-284163" algn="l" rtl="0" fontAlgn="base">
        <a:spcBef>
          <a:spcPct val="25000"/>
        </a:spcBef>
        <a:spcAft>
          <a:spcPct val="25000"/>
        </a:spcAft>
        <a:buClr>
          <a:schemeClr val="tx2"/>
        </a:buClr>
        <a:buFont typeface="Wingdings 3" pitchFamily="18" charset="2"/>
        <a:buChar char="u"/>
        <a:defRPr sz="2000" b="1">
          <a:solidFill>
            <a:schemeClr val="tx1"/>
          </a:solidFill>
          <a:latin typeface="+mn-lt"/>
          <a:ea typeface="+mn-ea"/>
          <a:cs typeface="+mn-cs"/>
        </a:defRPr>
      </a:lvl1pPr>
      <a:lvl2pPr marL="669925" indent="-195263" algn="l" rtl="0" fontAlgn="base">
        <a:spcBef>
          <a:spcPct val="25000"/>
        </a:spcBef>
        <a:spcAft>
          <a:spcPct val="25000"/>
        </a:spcAft>
        <a:buClr>
          <a:schemeClr val="accent2"/>
        </a:buClr>
        <a:buSzPct val="120000"/>
        <a:buFont typeface="Wingdings" pitchFamily="2" charset="2"/>
        <a:buChar char="w"/>
        <a:defRPr sz="2800" b="1">
          <a:solidFill>
            <a:schemeClr val="tx1"/>
          </a:solidFill>
          <a:latin typeface="+mn-lt"/>
          <a:cs typeface="+mn-cs"/>
        </a:defRPr>
      </a:lvl2pPr>
      <a:lvl3pPr marL="1155700" indent="-204788" algn="l" rtl="0" fontAlgn="base">
        <a:spcBef>
          <a:spcPct val="25000"/>
        </a:spcBef>
        <a:spcAft>
          <a:spcPct val="25000"/>
        </a:spcAft>
        <a:buClr>
          <a:schemeClr val="tx2"/>
        </a:buClr>
        <a:buSzPct val="60000"/>
        <a:buFont typeface="Wingdings" pitchFamily="2" charset="2"/>
        <a:buChar char="l"/>
        <a:defRPr sz="1600" b="1">
          <a:solidFill>
            <a:schemeClr val="tx1"/>
          </a:solidFill>
          <a:latin typeface="+mn-lt"/>
          <a:cs typeface="+mn-cs"/>
        </a:defRPr>
      </a:lvl3pPr>
      <a:lvl4pPr marL="1530350" indent="-184150" algn="l" rtl="0" fontAlgn="base">
        <a:spcBef>
          <a:spcPct val="25000"/>
        </a:spcBef>
        <a:spcAft>
          <a:spcPct val="25000"/>
        </a:spcAft>
        <a:buClr>
          <a:schemeClr val="tx2"/>
        </a:buClr>
        <a:buSzPct val="130000"/>
        <a:buChar char="-"/>
        <a:defRPr sz="1400" b="1">
          <a:solidFill>
            <a:schemeClr val="tx1"/>
          </a:solidFill>
          <a:latin typeface="+mn-lt"/>
          <a:cs typeface="+mn-cs"/>
        </a:defRPr>
      </a:lvl4pPr>
      <a:lvl5pPr marL="1909763" indent="176213" algn="l" rtl="0" fontAlgn="base">
        <a:lnSpc>
          <a:spcPct val="110000"/>
        </a:lnSpc>
        <a:spcBef>
          <a:spcPct val="40000"/>
        </a:spcBef>
        <a:spcAft>
          <a:spcPct val="0"/>
        </a:spcAft>
        <a:buClr>
          <a:schemeClr val="accent2"/>
        </a:buClr>
        <a:buChar char="•"/>
        <a:defRPr sz="1600">
          <a:solidFill>
            <a:schemeClr val="tx1"/>
          </a:solidFill>
          <a:latin typeface="+mn-lt"/>
          <a:cs typeface="+mn-cs"/>
        </a:defRPr>
      </a:lvl5pPr>
      <a:lvl6pPr marL="2366963" indent="176213" algn="l" rtl="0" fontAlgn="base">
        <a:lnSpc>
          <a:spcPct val="110000"/>
        </a:lnSpc>
        <a:spcBef>
          <a:spcPct val="40000"/>
        </a:spcBef>
        <a:spcAft>
          <a:spcPct val="0"/>
        </a:spcAft>
        <a:buClr>
          <a:schemeClr val="accent2"/>
        </a:buClr>
        <a:buChar char="•"/>
        <a:defRPr sz="1600">
          <a:solidFill>
            <a:schemeClr val="tx1"/>
          </a:solidFill>
          <a:latin typeface="+mn-lt"/>
          <a:cs typeface="+mn-cs"/>
        </a:defRPr>
      </a:lvl6pPr>
      <a:lvl7pPr marL="2824163" indent="176213" algn="l" rtl="0" fontAlgn="base">
        <a:lnSpc>
          <a:spcPct val="110000"/>
        </a:lnSpc>
        <a:spcBef>
          <a:spcPct val="40000"/>
        </a:spcBef>
        <a:spcAft>
          <a:spcPct val="0"/>
        </a:spcAft>
        <a:buClr>
          <a:schemeClr val="accent2"/>
        </a:buClr>
        <a:buChar char="•"/>
        <a:defRPr sz="1600">
          <a:solidFill>
            <a:schemeClr val="tx1"/>
          </a:solidFill>
          <a:latin typeface="+mn-lt"/>
          <a:cs typeface="+mn-cs"/>
        </a:defRPr>
      </a:lvl7pPr>
      <a:lvl8pPr marL="3281363" indent="176213" algn="l" rtl="0" fontAlgn="base">
        <a:lnSpc>
          <a:spcPct val="110000"/>
        </a:lnSpc>
        <a:spcBef>
          <a:spcPct val="40000"/>
        </a:spcBef>
        <a:spcAft>
          <a:spcPct val="0"/>
        </a:spcAft>
        <a:buClr>
          <a:schemeClr val="accent2"/>
        </a:buClr>
        <a:buChar char="•"/>
        <a:defRPr sz="1600">
          <a:solidFill>
            <a:schemeClr val="tx1"/>
          </a:solidFill>
          <a:latin typeface="+mn-lt"/>
          <a:cs typeface="+mn-cs"/>
        </a:defRPr>
      </a:lvl8pPr>
      <a:lvl9pPr marL="3738563" indent="176213" algn="l" rtl="0" fontAlgn="base">
        <a:lnSpc>
          <a:spcPct val="110000"/>
        </a:lnSpc>
        <a:spcBef>
          <a:spcPct val="40000"/>
        </a:spcBef>
        <a:spcAft>
          <a:spcPct val="0"/>
        </a:spcAft>
        <a:buClr>
          <a:schemeClr val="accent2"/>
        </a:buClr>
        <a:buChar char="•"/>
        <a:defRPr sz="16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ext Box 202"/>
          <p:cNvSpPr txBox="1">
            <a:spLocks noChangeArrowheads="1"/>
          </p:cNvSpPr>
          <p:nvPr/>
        </p:nvSpPr>
        <p:spPr bwMode="auto">
          <a:xfrm>
            <a:off x="11113" y="6635750"/>
            <a:ext cx="365125"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b="1">
                <a:solidFill>
                  <a:srgbClr val="E52E81"/>
                </a:solidFill>
                <a:latin typeface="Arial" pitchFamily="34" charset="0"/>
              </a:defRPr>
            </a:lvl1pPr>
            <a:lvl2pPr marL="742950" indent="-285750" eaLnBrk="0" hangingPunct="0">
              <a:defRPr sz="1400" b="1">
                <a:solidFill>
                  <a:srgbClr val="E52E81"/>
                </a:solidFill>
                <a:latin typeface="Arial" pitchFamily="34" charset="0"/>
              </a:defRPr>
            </a:lvl2pPr>
            <a:lvl3pPr marL="1143000" indent="-228600" eaLnBrk="0" hangingPunct="0">
              <a:defRPr sz="1400" b="1">
                <a:solidFill>
                  <a:srgbClr val="E52E81"/>
                </a:solidFill>
                <a:latin typeface="Arial" pitchFamily="34" charset="0"/>
              </a:defRPr>
            </a:lvl3pPr>
            <a:lvl4pPr marL="1600200" indent="-228600" eaLnBrk="0" hangingPunct="0">
              <a:defRPr sz="1400" b="1">
                <a:solidFill>
                  <a:srgbClr val="E52E81"/>
                </a:solidFill>
                <a:latin typeface="Arial" pitchFamily="34" charset="0"/>
              </a:defRPr>
            </a:lvl4pPr>
            <a:lvl5pPr marL="2057400" indent="-228600" eaLnBrk="0" hangingPunct="0">
              <a:defRPr sz="1400" b="1">
                <a:solidFill>
                  <a:srgbClr val="E52E81"/>
                </a:solidFill>
                <a:latin typeface="Arial" pitchFamily="34" charset="0"/>
              </a:defRPr>
            </a:lvl5pPr>
            <a:lvl6pPr marL="2514600" indent="-228600" eaLnBrk="0" fontAlgn="base" hangingPunct="0">
              <a:spcBef>
                <a:spcPct val="20000"/>
              </a:spcBef>
              <a:spcAft>
                <a:spcPct val="0"/>
              </a:spcAft>
              <a:defRPr sz="1400" b="1">
                <a:solidFill>
                  <a:srgbClr val="E52E81"/>
                </a:solidFill>
                <a:latin typeface="Arial" pitchFamily="34" charset="0"/>
              </a:defRPr>
            </a:lvl6pPr>
            <a:lvl7pPr marL="2971800" indent="-228600" eaLnBrk="0" fontAlgn="base" hangingPunct="0">
              <a:spcBef>
                <a:spcPct val="20000"/>
              </a:spcBef>
              <a:spcAft>
                <a:spcPct val="0"/>
              </a:spcAft>
              <a:defRPr sz="1400" b="1">
                <a:solidFill>
                  <a:srgbClr val="E52E81"/>
                </a:solidFill>
                <a:latin typeface="Arial" pitchFamily="34" charset="0"/>
              </a:defRPr>
            </a:lvl7pPr>
            <a:lvl8pPr marL="3429000" indent="-228600" eaLnBrk="0" fontAlgn="base" hangingPunct="0">
              <a:spcBef>
                <a:spcPct val="20000"/>
              </a:spcBef>
              <a:spcAft>
                <a:spcPct val="0"/>
              </a:spcAft>
              <a:defRPr sz="1400" b="1">
                <a:solidFill>
                  <a:srgbClr val="E52E81"/>
                </a:solidFill>
                <a:latin typeface="Arial" pitchFamily="34" charset="0"/>
              </a:defRPr>
            </a:lvl8pPr>
            <a:lvl9pPr marL="3886200" indent="-228600" eaLnBrk="0" fontAlgn="base" hangingPunct="0">
              <a:spcBef>
                <a:spcPct val="20000"/>
              </a:spcBef>
              <a:spcAft>
                <a:spcPct val="0"/>
              </a:spcAft>
              <a:defRPr sz="1400" b="1">
                <a:solidFill>
                  <a:srgbClr val="E52E81"/>
                </a:solidFill>
                <a:latin typeface="Arial" pitchFamily="34" charset="0"/>
              </a:defRPr>
            </a:lvl9pPr>
          </a:lstStyle>
          <a:p>
            <a:pPr fontAlgn="base">
              <a:spcBef>
                <a:spcPct val="0"/>
              </a:spcBef>
              <a:spcAft>
                <a:spcPct val="0"/>
              </a:spcAft>
              <a:defRPr/>
            </a:pPr>
            <a:fld id="{71C91109-162F-4F87-BDF7-4E550FE04278}" type="slidenum">
              <a:rPr lang="fr-FR" altLang="fr-FR" sz="800" b="0" i="1" smtClean="0">
                <a:solidFill>
                  <a:srgbClr val="FFFFFF"/>
                </a:solidFill>
              </a:rPr>
              <a:pPr fontAlgn="base">
                <a:spcBef>
                  <a:spcPct val="0"/>
                </a:spcBef>
                <a:spcAft>
                  <a:spcPct val="0"/>
                </a:spcAft>
                <a:defRPr/>
              </a:pPr>
              <a:t>‹N°›</a:t>
            </a:fld>
            <a:endParaRPr lang="fr-FR" altLang="fr-FR" sz="800" b="0" i="1" smtClean="0">
              <a:solidFill>
                <a:srgbClr val="FFFFFF"/>
              </a:solidFill>
            </a:endParaRPr>
          </a:p>
        </p:txBody>
      </p:sp>
      <p:sp>
        <p:nvSpPr>
          <p:cNvPr id="2051" name="Text Box 213"/>
          <p:cNvSpPr txBox="1">
            <a:spLocks noChangeArrowheads="1"/>
          </p:cNvSpPr>
          <p:nvPr/>
        </p:nvSpPr>
        <p:spPr bwMode="auto">
          <a:xfrm>
            <a:off x="8243888" y="6423025"/>
            <a:ext cx="4159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b="1">
                <a:solidFill>
                  <a:srgbClr val="E52E81"/>
                </a:solidFill>
                <a:latin typeface="Arial" pitchFamily="34" charset="0"/>
              </a:defRPr>
            </a:lvl1pPr>
            <a:lvl2pPr marL="742950" indent="-285750" eaLnBrk="0" hangingPunct="0">
              <a:defRPr sz="1400" b="1">
                <a:solidFill>
                  <a:srgbClr val="E52E81"/>
                </a:solidFill>
                <a:latin typeface="Arial" pitchFamily="34" charset="0"/>
              </a:defRPr>
            </a:lvl2pPr>
            <a:lvl3pPr marL="1143000" indent="-228600" eaLnBrk="0" hangingPunct="0">
              <a:defRPr sz="1400" b="1">
                <a:solidFill>
                  <a:srgbClr val="E52E81"/>
                </a:solidFill>
                <a:latin typeface="Arial" pitchFamily="34" charset="0"/>
              </a:defRPr>
            </a:lvl3pPr>
            <a:lvl4pPr marL="1600200" indent="-228600" eaLnBrk="0" hangingPunct="0">
              <a:defRPr sz="1400" b="1">
                <a:solidFill>
                  <a:srgbClr val="E52E81"/>
                </a:solidFill>
                <a:latin typeface="Arial" pitchFamily="34" charset="0"/>
              </a:defRPr>
            </a:lvl4pPr>
            <a:lvl5pPr marL="2057400" indent="-228600" eaLnBrk="0" hangingPunct="0">
              <a:defRPr sz="1400" b="1">
                <a:solidFill>
                  <a:srgbClr val="E52E81"/>
                </a:solidFill>
                <a:latin typeface="Arial" pitchFamily="34" charset="0"/>
              </a:defRPr>
            </a:lvl5pPr>
            <a:lvl6pPr marL="2514600" indent="-228600" eaLnBrk="0" fontAlgn="base" hangingPunct="0">
              <a:spcBef>
                <a:spcPct val="20000"/>
              </a:spcBef>
              <a:spcAft>
                <a:spcPct val="0"/>
              </a:spcAft>
              <a:defRPr sz="1400" b="1">
                <a:solidFill>
                  <a:srgbClr val="E52E81"/>
                </a:solidFill>
                <a:latin typeface="Arial" pitchFamily="34" charset="0"/>
              </a:defRPr>
            </a:lvl6pPr>
            <a:lvl7pPr marL="2971800" indent="-228600" eaLnBrk="0" fontAlgn="base" hangingPunct="0">
              <a:spcBef>
                <a:spcPct val="20000"/>
              </a:spcBef>
              <a:spcAft>
                <a:spcPct val="0"/>
              </a:spcAft>
              <a:defRPr sz="1400" b="1">
                <a:solidFill>
                  <a:srgbClr val="E52E81"/>
                </a:solidFill>
                <a:latin typeface="Arial" pitchFamily="34" charset="0"/>
              </a:defRPr>
            </a:lvl7pPr>
            <a:lvl8pPr marL="3429000" indent="-228600" eaLnBrk="0" fontAlgn="base" hangingPunct="0">
              <a:spcBef>
                <a:spcPct val="20000"/>
              </a:spcBef>
              <a:spcAft>
                <a:spcPct val="0"/>
              </a:spcAft>
              <a:defRPr sz="1400" b="1">
                <a:solidFill>
                  <a:srgbClr val="E52E81"/>
                </a:solidFill>
                <a:latin typeface="Arial" pitchFamily="34" charset="0"/>
              </a:defRPr>
            </a:lvl8pPr>
            <a:lvl9pPr marL="3886200" indent="-228600" eaLnBrk="0" fontAlgn="base" hangingPunct="0">
              <a:spcBef>
                <a:spcPct val="20000"/>
              </a:spcBef>
              <a:spcAft>
                <a:spcPct val="0"/>
              </a:spcAft>
              <a:defRPr sz="1400" b="1">
                <a:solidFill>
                  <a:srgbClr val="E52E81"/>
                </a:solidFill>
                <a:latin typeface="Arial" pitchFamily="34" charset="0"/>
              </a:defRPr>
            </a:lvl9pPr>
          </a:lstStyle>
          <a:p>
            <a:pPr fontAlgn="base">
              <a:spcBef>
                <a:spcPct val="0"/>
              </a:spcBef>
              <a:spcAft>
                <a:spcPct val="0"/>
              </a:spcAft>
              <a:defRPr/>
            </a:pPr>
            <a:fld id="{8E7DBC07-AB08-4D59-8559-770897CE6638}" type="slidenum">
              <a:rPr lang="fr-FR" altLang="fr-FR" sz="1000" b="0" i="1" smtClean="0">
                <a:solidFill>
                  <a:srgbClr val="000000"/>
                </a:solidFill>
              </a:rPr>
              <a:pPr fontAlgn="base">
                <a:spcBef>
                  <a:spcPct val="0"/>
                </a:spcBef>
                <a:spcAft>
                  <a:spcPct val="0"/>
                </a:spcAft>
                <a:defRPr/>
              </a:pPr>
              <a:t>‹N°›</a:t>
            </a:fld>
            <a:endParaRPr lang="fr-FR" altLang="fr-FR" sz="800" b="0" i="1" smtClean="0">
              <a:solidFill>
                <a:srgbClr val="000000"/>
              </a:solidFill>
            </a:endParaRPr>
          </a:p>
        </p:txBody>
      </p:sp>
      <p:pic>
        <p:nvPicPr>
          <p:cNvPr id="2052" name="Picture 225" descr="areva-ppt-11"/>
          <p:cNvPicPr>
            <a:picLocks noChangeAspect="1" noChangeArrowheads="1"/>
          </p:cNvPicPr>
          <p:nvPr userDrawn="1"/>
        </p:nvPicPr>
        <p:blipFill>
          <a:blip r:embed="rId19">
            <a:extLst>
              <a:ext uri="{28A0092B-C50C-407E-A947-70E740481C1C}">
                <a14:useLocalDpi xmlns:a14="http://schemas.microsoft.com/office/drawing/2010/main" val="0"/>
              </a:ext>
            </a:extLst>
          </a:blip>
          <a:srcRect/>
          <a:stretch>
            <a:fillRect/>
          </a:stretch>
        </p:blipFill>
        <p:spPr bwMode="auto">
          <a:xfrm>
            <a:off x="614363" y="6434138"/>
            <a:ext cx="7918450" cy="2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Rectangle 2"/>
          <p:cNvSpPr>
            <a:spLocks noGrp="1" noChangeArrowheads="1"/>
          </p:cNvSpPr>
          <p:nvPr>
            <p:ph type="title"/>
          </p:nvPr>
        </p:nvSpPr>
        <p:spPr bwMode="auto">
          <a:xfrm>
            <a:off x="682625" y="350838"/>
            <a:ext cx="7921625"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smtClean="0"/>
              <a:t>Cliquez pour modifier le style du titre du masque</a:t>
            </a:r>
          </a:p>
        </p:txBody>
      </p:sp>
      <p:sp>
        <p:nvSpPr>
          <p:cNvPr id="2054" name="Rectangle 52"/>
          <p:cNvSpPr>
            <a:spLocks noGrp="1" noChangeArrowheads="1"/>
          </p:cNvSpPr>
          <p:nvPr>
            <p:ph type="body" idx="1"/>
          </p:nvPr>
        </p:nvSpPr>
        <p:spPr bwMode="auto">
          <a:xfrm>
            <a:off x="900113" y="1196975"/>
            <a:ext cx="7372350"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smtClean="0"/>
              <a:t>Cliquez pour modifier les styles du texte masque</a:t>
            </a:r>
          </a:p>
          <a:p>
            <a:pPr lvl="1"/>
            <a:r>
              <a:rPr lang="fr-FR" altLang="fr-FR" smtClean="0"/>
              <a:t>Deuxième niveau</a:t>
            </a:r>
          </a:p>
          <a:p>
            <a:pPr lvl="2"/>
            <a:r>
              <a:rPr lang="fr-FR" altLang="fr-FR" smtClean="0"/>
              <a:t>Troisième niveau</a:t>
            </a:r>
          </a:p>
          <a:p>
            <a:pPr lvl="3"/>
            <a:r>
              <a:rPr lang="fr-FR" altLang="fr-FR" smtClean="0"/>
              <a:t>Quatrième niveau</a:t>
            </a:r>
          </a:p>
          <a:p>
            <a:pPr lvl="3"/>
            <a:endParaRPr lang="fr-FR" altLang="fr-FR" smtClean="0"/>
          </a:p>
        </p:txBody>
      </p:sp>
      <p:sp>
        <p:nvSpPr>
          <p:cNvPr id="2" name="ZoneTexte 1"/>
          <p:cNvSpPr txBox="1"/>
          <p:nvPr userDrawn="1"/>
        </p:nvSpPr>
        <p:spPr>
          <a:xfrm>
            <a:off x="539750" y="6453188"/>
            <a:ext cx="1555750" cy="230187"/>
          </a:xfrm>
          <a:prstGeom prst="rect">
            <a:avLst/>
          </a:prstGeom>
          <a:noFill/>
        </p:spPr>
        <p:txBody>
          <a:bodyPr wrap="none">
            <a:spAutoFit/>
          </a:bodyPr>
          <a:lstStyle/>
          <a:p>
            <a:pPr algn="ctr" eaLnBrk="0" fontAlgn="base" hangingPunct="0">
              <a:lnSpc>
                <a:spcPct val="85000"/>
              </a:lnSpc>
              <a:spcBef>
                <a:spcPct val="40000"/>
              </a:spcBef>
              <a:spcAft>
                <a:spcPct val="0"/>
              </a:spcAft>
              <a:buClr>
                <a:srgbClr val="FAA61A"/>
              </a:buClr>
              <a:buSzPct val="130000"/>
              <a:defRPr/>
            </a:pPr>
            <a:r>
              <a:rPr lang="fr-FR" sz="1050" b="1" dirty="0">
                <a:solidFill>
                  <a:srgbClr val="000000"/>
                </a:solidFill>
              </a:rPr>
              <a:t>Jean-Luc SALANAVE</a:t>
            </a:r>
          </a:p>
        </p:txBody>
      </p:sp>
    </p:spTree>
    <p:extLst>
      <p:ext uri="{BB962C8B-B14F-4D97-AF65-F5344CB8AC3E}">
        <p14:creationId xmlns:p14="http://schemas.microsoft.com/office/powerpoint/2010/main" val="4118884964"/>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ransition spd="med">
    <p:wipe dir="r"/>
  </p:transition>
  <p:timing>
    <p:tnLst>
      <p:par>
        <p:cTn id="1" dur="indefinite" restart="never" nodeType="tmRoot"/>
      </p:par>
    </p:tnLst>
  </p:timing>
  <p:hf hdr="0" dt="0"/>
  <p:txStyles>
    <p:titleStyle>
      <a:lvl1pPr algn="r" rtl="0" eaLnBrk="0" fontAlgn="base" hangingPunct="0">
        <a:lnSpc>
          <a:spcPct val="90000"/>
        </a:lnSpc>
        <a:spcBef>
          <a:spcPct val="0"/>
        </a:spcBef>
        <a:spcAft>
          <a:spcPct val="0"/>
        </a:spcAft>
        <a:buClr>
          <a:schemeClr val="accent2"/>
        </a:buClr>
        <a:buSzPct val="130000"/>
        <a:defRPr sz="2600" b="1">
          <a:solidFill>
            <a:schemeClr val="tx2"/>
          </a:solidFill>
          <a:latin typeface="+mj-lt"/>
          <a:ea typeface="+mj-ea"/>
          <a:cs typeface="+mj-cs"/>
        </a:defRPr>
      </a:lvl1pPr>
      <a:lvl2pPr algn="r" rtl="0" eaLnBrk="0" fontAlgn="base" hangingPunct="0">
        <a:lnSpc>
          <a:spcPct val="90000"/>
        </a:lnSpc>
        <a:spcBef>
          <a:spcPct val="0"/>
        </a:spcBef>
        <a:spcAft>
          <a:spcPct val="0"/>
        </a:spcAft>
        <a:buClr>
          <a:schemeClr val="accent2"/>
        </a:buClr>
        <a:buSzPct val="130000"/>
        <a:defRPr sz="2600" b="1">
          <a:solidFill>
            <a:schemeClr val="tx2"/>
          </a:solidFill>
          <a:latin typeface="Arial" pitchFamily="34" charset="0"/>
          <a:cs typeface="Arial" pitchFamily="34" charset="0"/>
        </a:defRPr>
      </a:lvl2pPr>
      <a:lvl3pPr algn="r" rtl="0" eaLnBrk="0" fontAlgn="base" hangingPunct="0">
        <a:lnSpc>
          <a:spcPct val="90000"/>
        </a:lnSpc>
        <a:spcBef>
          <a:spcPct val="0"/>
        </a:spcBef>
        <a:spcAft>
          <a:spcPct val="0"/>
        </a:spcAft>
        <a:buClr>
          <a:schemeClr val="accent2"/>
        </a:buClr>
        <a:buSzPct val="130000"/>
        <a:defRPr sz="2600" b="1">
          <a:solidFill>
            <a:schemeClr val="tx2"/>
          </a:solidFill>
          <a:latin typeface="Arial" pitchFamily="34" charset="0"/>
          <a:cs typeface="Arial" pitchFamily="34" charset="0"/>
        </a:defRPr>
      </a:lvl3pPr>
      <a:lvl4pPr algn="r" rtl="0" eaLnBrk="0" fontAlgn="base" hangingPunct="0">
        <a:lnSpc>
          <a:spcPct val="90000"/>
        </a:lnSpc>
        <a:spcBef>
          <a:spcPct val="0"/>
        </a:spcBef>
        <a:spcAft>
          <a:spcPct val="0"/>
        </a:spcAft>
        <a:buClr>
          <a:schemeClr val="accent2"/>
        </a:buClr>
        <a:buSzPct val="130000"/>
        <a:defRPr sz="2600" b="1">
          <a:solidFill>
            <a:schemeClr val="tx2"/>
          </a:solidFill>
          <a:latin typeface="Arial" pitchFamily="34" charset="0"/>
          <a:cs typeface="Arial" pitchFamily="34" charset="0"/>
        </a:defRPr>
      </a:lvl4pPr>
      <a:lvl5pPr algn="r" rtl="0" eaLnBrk="0" fontAlgn="base" hangingPunct="0">
        <a:lnSpc>
          <a:spcPct val="90000"/>
        </a:lnSpc>
        <a:spcBef>
          <a:spcPct val="0"/>
        </a:spcBef>
        <a:spcAft>
          <a:spcPct val="0"/>
        </a:spcAft>
        <a:buClr>
          <a:schemeClr val="accent2"/>
        </a:buClr>
        <a:buSzPct val="130000"/>
        <a:defRPr sz="2600" b="1">
          <a:solidFill>
            <a:schemeClr val="tx2"/>
          </a:solidFill>
          <a:latin typeface="Arial" pitchFamily="34" charset="0"/>
          <a:cs typeface="Arial" pitchFamily="34" charset="0"/>
        </a:defRPr>
      </a:lvl5pPr>
      <a:lvl6pPr marL="457200" algn="r" rtl="0" fontAlgn="base">
        <a:lnSpc>
          <a:spcPct val="90000"/>
        </a:lnSpc>
        <a:spcBef>
          <a:spcPct val="0"/>
        </a:spcBef>
        <a:spcAft>
          <a:spcPct val="0"/>
        </a:spcAft>
        <a:buClr>
          <a:schemeClr val="accent2"/>
        </a:buClr>
        <a:buSzPct val="130000"/>
        <a:defRPr sz="2600" b="1" i="1">
          <a:solidFill>
            <a:schemeClr val="tx2"/>
          </a:solidFill>
          <a:latin typeface="Arial" pitchFamily="34" charset="0"/>
          <a:cs typeface="Arial" pitchFamily="34" charset="0"/>
        </a:defRPr>
      </a:lvl6pPr>
      <a:lvl7pPr marL="914400" algn="r" rtl="0" fontAlgn="base">
        <a:lnSpc>
          <a:spcPct val="90000"/>
        </a:lnSpc>
        <a:spcBef>
          <a:spcPct val="0"/>
        </a:spcBef>
        <a:spcAft>
          <a:spcPct val="0"/>
        </a:spcAft>
        <a:buClr>
          <a:schemeClr val="accent2"/>
        </a:buClr>
        <a:buSzPct val="130000"/>
        <a:defRPr sz="2600" b="1" i="1">
          <a:solidFill>
            <a:schemeClr val="tx2"/>
          </a:solidFill>
          <a:latin typeface="Arial" pitchFamily="34" charset="0"/>
          <a:cs typeface="Arial" pitchFamily="34" charset="0"/>
        </a:defRPr>
      </a:lvl7pPr>
      <a:lvl8pPr marL="1371600" algn="r" rtl="0" fontAlgn="base">
        <a:lnSpc>
          <a:spcPct val="90000"/>
        </a:lnSpc>
        <a:spcBef>
          <a:spcPct val="0"/>
        </a:spcBef>
        <a:spcAft>
          <a:spcPct val="0"/>
        </a:spcAft>
        <a:buClr>
          <a:schemeClr val="accent2"/>
        </a:buClr>
        <a:buSzPct val="130000"/>
        <a:defRPr sz="2600" b="1" i="1">
          <a:solidFill>
            <a:schemeClr val="tx2"/>
          </a:solidFill>
          <a:latin typeface="Arial" pitchFamily="34" charset="0"/>
          <a:cs typeface="Arial" pitchFamily="34" charset="0"/>
        </a:defRPr>
      </a:lvl8pPr>
      <a:lvl9pPr marL="1828800" algn="r" rtl="0" fontAlgn="base">
        <a:lnSpc>
          <a:spcPct val="90000"/>
        </a:lnSpc>
        <a:spcBef>
          <a:spcPct val="0"/>
        </a:spcBef>
        <a:spcAft>
          <a:spcPct val="0"/>
        </a:spcAft>
        <a:buClr>
          <a:schemeClr val="accent2"/>
        </a:buClr>
        <a:buSzPct val="130000"/>
        <a:defRPr sz="2600" b="1" i="1">
          <a:solidFill>
            <a:schemeClr val="tx2"/>
          </a:solidFill>
          <a:latin typeface="Arial" pitchFamily="34" charset="0"/>
          <a:cs typeface="Arial" pitchFamily="34" charset="0"/>
        </a:defRPr>
      </a:lvl9pPr>
    </p:titleStyle>
    <p:bodyStyle>
      <a:lvl1pPr marL="284163" indent="-284163" algn="l" rtl="0" eaLnBrk="0" fontAlgn="base" hangingPunct="0">
        <a:spcBef>
          <a:spcPct val="25000"/>
        </a:spcBef>
        <a:spcAft>
          <a:spcPct val="25000"/>
        </a:spcAft>
        <a:buClr>
          <a:schemeClr val="tx2"/>
        </a:buClr>
        <a:buFont typeface="Wingdings 3" pitchFamily="18" charset="2"/>
        <a:buChar char="u"/>
        <a:defRPr sz="2000" b="1">
          <a:solidFill>
            <a:schemeClr val="tx1"/>
          </a:solidFill>
          <a:latin typeface="+mn-lt"/>
          <a:ea typeface="+mn-ea"/>
          <a:cs typeface="+mn-cs"/>
        </a:defRPr>
      </a:lvl1pPr>
      <a:lvl2pPr marL="669925" indent="-195263" algn="l" rtl="0" eaLnBrk="0" fontAlgn="base" hangingPunct="0">
        <a:spcBef>
          <a:spcPct val="25000"/>
        </a:spcBef>
        <a:spcAft>
          <a:spcPct val="25000"/>
        </a:spcAft>
        <a:buClr>
          <a:schemeClr val="accent2"/>
        </a:buClr>
        <a:buSzPct val="120000"/>
        <a:buFont typeface="Wingdings" pitchFamily="2" charset="2"/>
        <a:buChar char="w"/>
        <a:defRPr sz="2800" b="1">
          <a:solidFill>
            <a:schemeClr val="tx1"/>
          </a:solidFill>
          <a:latin typeface="+mn-lt"/>
          <a:cs typeface="+mn-cs"/>
        </a:defRPr>
      </a:lvl2pPr>
      <a:lvl3pPr marL="1155700" indent="-204788" algn="l" rtl="0" eaLnBrk="0" fontAlgn="base" hangingPunct="0">
        <a:spcBef>
          <a:spcPct val="25000"/>
        </a:spcBef>
        <a:spcAft>
          <a:spcPct val="25000"/>
        </a:spcAft>
        <a:buClr>
          <a:schemeClr val="tx2"/>
        </a:buClr>
        <a:buSzPct val="60000"/>
        <a:buFont typeface="Wingdings" pitchFamily="2" charset="2"/>
        <a:buChar char="l"/>
        <a:defRPr sz="1600" b="1">
          <a:solidFill>
            <a:schemeClr val="tx1"/>
          </a:solidFill>
          <a:latin typeface="+mn-lt"/>
          <a:cs typeface="+mn-cs"/>
        </a:defRPr>
      </a:lvl3pPr>
      <a:lvl4pPr marL="1530350" indent="-184150" algn="l" rtl="0" eaLnBrk="0" fontAlgn="base" hangingPunct="0">
        <a:spcBef>
          <a:spcPct val="25000"/>
        </a:spcBef>
        <a:spcAft>
          <a:spcPct val="25000"/>
        </a:spcAft>
        <a:buClr>
          <a:schemeClr val="tx2"/>
        </a:buClr>
        <a:buSzPct val="130000"/>
        <a:buChar char="-"/>
        <a:defRPr sz="1400" b="1">
          <a:solidFill>
            <a:schemeClr val="tx1"/>
          </a:solidFill>
          <a:latin typeface="+mn-lt"/>
          <a:cs typeface="+mn-cs"/>
        </a:defRPr>
      </a:lvl4pPr>
      <a:lvl5pPr marL="1909763" indent="176213" algn="l" rtl="0" eaLnBrk="0" fontAlgn="base" hangingPunct="0">
        <a:lnSpc>
          <a:spcPct val="110000"/>
        </a:lnSpc>
        <a:spcBef>
          <a:spcPct val="40000"/>
        </a:spcBef>
        <a:spcAft>
          <a:spcPct val="0"/>
        </a:spcAft>
        <a:buClr>
          <a:schemeClr val="accent2"/>
        </a:buClr>
        <a:buChar char="•"/>
        <a:defRPr sz="1600">
          <a:solidFill>
            <a:schemeClr val="tx1"/>
          </a:solidFill>
          <a:latin typeface="+mn-lt"/>
          <a:cs typeface="+mn-cs"/>
        </a:defRPr>
      </a:lvl5pPr>
      <a:lvl6pPr marL="2366963" indent="176213" algn="l" rtl="0" fontAlgn="base">
        <a:lnSpc>
          <a:spcPct val="110000"/>
        </a:lnSpc>
        <a:spcBef>
          <a:spcPct val="40000"/>
        </a:spcBef>
        <a:spcAft>
          <a:spcPct val="0"/>
        </a:spcAft>
        <a:buClr>
          <a:schemeClr val="accent2"/>
        </a:buClr>
        <a:buChar char="•"/>
        <a:defRPr sz="1600">
          <a:solidFill>
            <a:schemeClr val="tx1"/>
          </a:solidFill>
          <a:latin typeface="+mn-lt"/>
          <a:cs typeface="+mn-cs"/>
        </a:defRPr>
      </a:lvl6pPr>
      <a:lvl7pPr marL="2824163" indent="176213" algn="l" rtl="0" fontAlgn="base">
        <a:lnSpc>
          <a:spcPct val="110000"/>
        </a:lnSpc>
        <a:spcBef>
          <a:spcPct val="40000"/>
        </a:spcBef>
        <a:spcAft>
          <a:spcPct val="0"/>
        </a:spcAft>
        <a:buClr>
          <a:schemeClr val="accent2"/>
        </a:buClr>
        <a:buChar char="•"/>
        <a:defRPr sz="1600">
          <a:solidFill>
            <a:schemeClr val="tx1"/>
          </a:solidFill>
          <a:latin typeface="+mn-lt"/>
          <a:cs typeface="+mn-cs"/>
        </a:defRPr>
      </a:lvl7pPr>
      <a:lvl8pPr marL="3281363" indent="176213" algn="l" rtl="0" fontAlgn="base">
        <a:lnSpc>
          <a:spcPct val="110000"/>
        </a:lnSpc>
        <a:spcBef>
          <a:spcPct val="40000"/>
        </a:spcBef>
        <a:spcAft>
          <a:spcPct val="0"/>
        </a:spcAft>
        <a:buClr>
          <a:schemeClr val="accent2"/>
        </a:buClr>
        <a:buChar char="•"/>
        <a:defRPr sz="1600">
          <a:solidFill>
            <a:schemeClr val="tx1"/>
          </a:solidFill>
          <a:latin typeface="+mn-lt"/>
          <a:cs typeface="+mn-cs"/>
        </a:defRPr>
      </a:lvl8pPr>
      <a:lvl9pPr marL="3738563" indent="176213" algn="l" rtl="0" fontAlgn="base">
        <a:lnSpc>
          <a:spcPct val="110000"/>
        </a:lnSpc>
        <a:spcBef>
          <a:spcPct val="40000"/>
        </a:spcBef>
        <a:spcAft>
          <a:spcPct val="0"/>
        </a:spcAft>
        <a:buClr>
          <a:schemeClr val="accent2"/>
        </a:buClr>
        <a:buChar char="•"/>
        <a:defRPr sz="16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24" name="Line 200"/>
          <p:cNvSpPr>
            <a:spLocks noChangeShapeType="1"/>
          </p:cNvSpPr>
          <p:nvPr/>
        </p:nvSpPr>
        <p:spPr bwMode="auto">
          <a:xfrm>
            <a:off x="0" y="6629400"/>
            <a:ext cx="1320800" cy="0"/>
          </a:xfrm>
          <a:prstGeom prst="line">
            <a:avLst/>
          </a:prstGeom>
          <a:noFill/>
          <a:ln w="9525">
            <a:solidFill>
              <a:schemeClr val="bg1"/>
            </a:solidFill>
            <a:round/>
            <a:headEnd/>
            <a:tailEnd/>
          </a:ln>
          <a:effectLst/>
        </p:spPr>
        <p:txBody>
          <a:bodyPr wrap="none" anchor="ctr"/>
          <a:lstStyle/>
          <a:p>
            <a:pPr algn="ctr" eaLnBrk="0" fontAlgn="base" hangingPunct="0">
              <a:lnSpc>
                <a:spcPct val="85000"/>
              </a:lnSpc>
              <a:spcBef>
                <a:spcPct val="40000"/>
              </a:spcBef>
              <a:spcAft>
                <a:spcPct val="0"/>
              </a:spcAft>
              <a:buClr>
                <a:srgbClr val="FAA61A"/>
              </a:buClr>
              <a:buSzPct val="130000"/>
              <a:buFontTx/>
              <a:buChar char="»"/>
              <a:defRPr/>
            </a:pPr>
            <a:endParaRPr lang="fr-FR" sz="2800" b="1" i="1">
              <a:solidFill>
                <a:srgbClr val="000000"/>
              </a:solidFill>
            </a:endParaRPr>
          </a:p>
        </p:txBody>
      </p:sp>
      <p:sp>
        <p:nvSpPr>
          <p:cNvPr id="1192" name="Rectangle 168"/>
          <p:cNvSpPr>
            <a:spLocks noChangeArrowheads="1"/>
          </p:cNvSpPr>
          <p:nvPr/>
        </p:nvSpPr>
        <p:spPr bwMode="auto">
          <a:xfrm>
            <a:off x="3133725" y="6254750"/>
            <a:ext cx="2895600" cy="457200"/>
          </a:xfrm>
          <a:prstGeom prst="rect">
            <a:avLst/>
          </a:prstGeom>
          <a:noFill/>
          <a:ln w="12700">
            <a:noFill/>
            <a:miter lim="800000"/>
            <a:headEnd/>
            <a:tailEnd/>
          </a:ln>
          <a:effectLst/>
        </p:spPr>
        <p:txBody>
          <a:bodyPr/>
          <a:lstStyle/>
          <a:p>
            <a:pPr algn="ctr" eaLnBrk="0" fontAlgn="base" hangingPunct="0">
              <a:lnSpc>
                <a:spcPct val="85000"/>
              </a:lnSpc>
              <a:spcBef>
                <a:spcPct val="40000"/>
              </a:spcBef>
              <a:spcAft>
                <a:spcPct val="0"/>
              </a:spcAft>
              <a:buClr>
                <a:srgbClr val="FAA61A"/>
              </a:buClr>
              <a:buSzPct val="130000"/>
              <a:buFontTx/>
              <a:buChar char="»"/>
              <a:defRPr/>
            </a:pPr>
            <a:endParaRPr lang="fr-FR" sz="2800" b="1" i="1">
              <a:solidFill>
                <a:srgbClr val="000000"/>
              </a:solidFill>
            </a:endParaRPr>
          </a:p>
        </p:txBody>
      </p:sp>
      <p:sp>
        <p:nvSpPr>
          <p:cNvPr id="1171" name="Text Box 147"/>
          <p:cNvSpPr txBox="1">
            <a:spLocks noChangeArrowheads="1"/>
          </p:cNvSpPr>
          <p:nvPr/>
        </p:nvSpPr>
        <p:spPr bwMode="auto">
          <a:xfrm>
            <a:off x="539750" y="6443663"/>
            <a:ext cx="763270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b="1" i="1">
                <a:solidFill>
                  <a:schemeClr val="tx1"/>
                </a:solidFill>
                <a:latin typeface="Arial" charset="0"/>
              </a:defRPr>
            </a:lvl1pPr>
            <a:lvl2pPr marL="742950" indent="-285750">
              <a:defRPr sz="2800" b="1" i="1">
                <a:solidFill>
                  <a:schemeClr val="tx1"/>
                </a:solidFill>
                <a:latin typeface="Arial" charset="0"/>
              </a:defRPr>
            </a:lvl2pPr>
            <a:lvl3pPr marL="1143000" indent="-228600">
              <a:defRPr sz="2800" b="1" i="1">
                <a:solidFill>
                  <a:schemeClr val="tx1"/>
                </a:solidFill>
                <a:latin typeface="Arial" charset="0"/>
              </a:defRPr>
            </a:lvl3pPr>
            <a:lvl4pPr marL="1600200" indent="-228600">
              <a:defRPr sz="2800" b="1" i="1">
                <a:solidFill>
                  <a:schemeClr val="tx1"/>
                </a:solidFill>
                <a:latin typeface="Arial" charset="0"/>
              </a:defRPr>
            </a:lvl4pPr>
            <a:lvl5pPr marL="2057400" indent="-228600">
              <a:defRPr sz="2800" b="1" i="1">
                <a:solidFill>
                  <a:schemeClr val="tx1"/>
                </a:solidFill>
                <a:latin typeface="Arial" charset="0"/>
              </a:defRPr>
            </a:lvl5pPr>
            <a:lvl6pPr marL="2514600" indent="-228600" algn="ctr" eaLnBrk="0" fontAlgn="base" hangingPunct="0">
              <a:lnSpc>
                <a:spcPct val="85000"/>
              </a:lnSpc>
              <a:spcBef>
                <a:spcPct val="40000"/>
              </a:spcBef>
              <a:spcAft>
                <a:spcPct val="0"/>
              </a:spcAft>
              <a:buClr>
                <a:schemeClr val="accent2"/>
              </a:buClr>
              <a:buSzPct val="130000"/>
              <a:buChar char="»"/>
              <a:defRPr sz="2800" b="1" i="1">
                <a:solidFill>
                  <a:schemeClr val="tx1"/>
                </a:solidFill>
                <a:latin typeface="Arial" charset="0"/>
              </a:defRPr>
            </a:lvl6pPr>
            <a:lvl7pPr marL="2971800" indent="-228600" algn="ctr" eaLnBrk="0" fontAlgn="base" hangingPunct="0">
              <a:lnSpc>
                <a:spcPct val="85000"/>
              </a:lnSpc>
              <a:spcBef>
                <a:spcPct val="40000"/>
              </a:spcBef>
              <a:spcAft>
                <a:spcPct val="0"/>
              </a:spcAft>
              <a:buClr>
                <a:schemeClr val="accent2"/>
              </a:buClr>
              <a:buSzPct val="130000"/>
              <a:buChar char="»"/>
              <a:defRPr sz="2800" b="1" i="1">
                <a:solidFill>
                  <a:schemeClr val="tx1"/>
                </a:solidFill>
                <a:latin typeface="Arial" charset="0"/>
              </a:defRPr>
            </a:lvl7pPr>
            <a:lvl8pPr marL="3429000" indent="-228600" algn="ctr" eaLnBrk="0" fontAlgn="base" hangingPunct="0">
              <a:lnSpc>
                <a:spcPct val="85000"/>
              </a:lnSpc>
              <a:spcBef>
                <a:spcPct val="40000"/>
              </a:spcBef>
              <a:spcAft>
                <a:spcPct val="0"/>
              </a:spcAft>
              <a:buClr>
                <a:schemeClr val="accent2"/>
              </a:buClr>
              <a:buSzPct val="130000"/>
              <a:buChar char="»"/>
              <a:defRPr sz="2800" b="1" i="1">
                <a:solidFill>
                  <a:schemeClr val="tx1"/>
                </a:solidFill>
                <a:latin typeface="Arial" charset="0"/>
              </a:defRPr>
            </a:lvl8pPr>
            <a:lvl9pPr marL="3886200" indent="-228600" algn="ctr" eaLnBrk="0" fontAlgn="base" hangingPunct="0">
              <a:lnSpc>
                <a:spcPct val="85000"/>
              </a:lnSpc>
              <a:spcBef>
                <a:spcPct val="40000"/>
              </a:spcBef>
              <a:spcAft>
                <a:spcPct val="0"/>
              </a:spcAft>
              <a:buClr>
                <a:schemeClr val="accent2"/>
              </a:buClr>
              <a:buSzPct val="130000"/>
              <a:buChar char="»"/>
              <a:defRPr sz="2800" b="1" i="1">
                <a:solidFill>
                  <a:schemeClr val="tx1"/>
                </a:solidFill>
                <a:latin typeface="Arial" charset="0"/>
              </a:defRPr>
            </a:lvl9pPr>
          </a:lstStyle>
          <a:p>
            <a:pPr eaLnBrk="0" fontAlgn="base" hangingPunct="0">
              <a:spcBef>
                <a:spcPct val="0"/>
              </a:spcBef>
              <a:spcAft>
                <a:spcPct val="0"/>
              </a:spcAft>
            </a:pPr>
            <a:r>
              <a:rPr lang="en-GB" sz="900" b="0" dirty="0" smtClean="0">
                <a:solidFill>
                  <a:srgbClr val="000000"/>
                </a:solidFill>
              </a:rPr>
              <a:t>Jean-Luc </a:t>
            </a:r>
            <a:r>
              <a:rPr lang="en-GB" sz="900" b="0" dirty="0" err="1" smtClean="0">
                <a:solidFill>
                  <a:srgbClr val="000000"/>
                </a:solidFill>
              </a:rPr>
              <a:t>Salanave</a:t>
            </a:r>
            <a:endParaRPr lang="en-GB" sz="900" b="0" i="0" dirty="0">
              <a:solidFill>
                <a:srgbClr val="000000"/>
              </a:solidFill>
            </a:endParaRPr>
          </a:p>
        </p:txBody>
      </p:sp>
      <p:sp>
        <p:nvSpPr>
          <p:cNvPr id="1226" name="Text Box 202"/>
          <p:cNvSpPr txBox="1">
            <a:spLocks noChangeArrowheads="1"/>
          </p:cNvSpPr>
          <p:nvPr/>
        </p:nvSpPr>
        <p:spPr bwMode="auto">
          <a:xfrm>
            <a:off x="11113" y="6635750"/>
            <a:ext cx="365125" cy="214313"/>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fld id="{E5A50CB5-824E-479D-852D-C58845DC0651}" type="slidenum">
              <a:rPr lang="fr-FR" sz="800" i="1">
                <a:solidFill>
                  <a:srgbClr val="FFFFFF"/>
                </a:solidFill>
              </a:rPr>
              <a:pPr eaLnBrk="0" fontAlgn="base" hangingPunct="0">
                <a:spcBef>
                  <a:spcPct val="0"/>
                </a:spcBef>
                <a:spcAft>
                  <a:spcPct val="0"/>
                </a:spcAft>
                <a:defRPr/>
              </a:pPr>
              <a:t>‹N°›</a:t>
            </a:fld>
            <a:endParaRPr lang="fr-FR" sz="800" i="1">
              <a:solidFill>
                <a:srgbClr val="FFFFFF"/>
              </a:solidFill>
            </a:endParaRPr>
          </a:p>
        </p:txBody>
      </p:sp>
      <p:sp>
        <p:nvSpPr>
          <p:cNvPr id="1237" name="Text Box 213"/>
          <p:cNvSpPr txBox="1">
            <a:spLocks noChangeArrowheads="1"/>
          </p:cNvSpPr>
          <p:nvPr/>
        </p:nvSpPr>
        <p:spPr bwMode="auto">
          <a:xfrm>
            <a:off x="8028384" y="6453336"/>
            <a:ext cx="391454" cy="230832"/>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fld id="{3C248FAF-AEDF-4090-8062-C4ABF400F21A}" type="slidenum">
              <a:rPr lang="fr-FR" sz="900" i="1">
                <a:solidFill>
                  <a:srgbClr val="000000"/>
                </a:solidFill>
              </a:rPr>
              <a:pPr eaLnBrk="0" fontAlgn="base" hangingPunct="0">
                <a:spcBef>
                  <a:spcPct val="0"/>
                </a:spcBef>
                <a:spcAft>
                  <a:spcPct val="0"/>
                </a:spcAft>
                <a:defRPr/>
              </a:pPr>
              <a:t>‹N°›</a:t>
            </a:fld>
            <a:endParaRPr lang="fr-FR" sz="800" i="1" dirty="0">
              <a:solidFill>
                <a:srgbClr val="000000"/>
              </a:solidFill>
            </a:endParaRPr>
          </a:p>
        </p:txBody>
      </p:sp>
      <p:pic>
        <p:nvPicPr>
          <p:cNvPr id="372748" name="Picture 225" descr="areva-ppt-11"/>
          <p:cNvPicPr>
            <a:picLocks noChangeAspect="1" noChangeArrowheads="1"/>
          </p:cNvPicPr>
          <p:nvPr userDrawn="1"/>
        </p:nvPicPr>
        <p:blipFill>
          <a:blip r:embed="rId19">
            <a:extLst>
              <a:ext uri="{28A0092B-C50C-407E-A947-70E740481C1C}">
                <a14:useLocalDpi xmlns:a14="http://schemas.microsoft.com/office/drawing/2010/main" val="0"/>
              </a:ext>
            </a:extLst>
          </a:blip>
          <a:srcRect l="3084"/>
          <a:stretch>
            <a:fillRect/>
          </a:stretch>
        </p:blipFill>
        <p:spPr bwMode="auto">
          <a:xfrm>
            <a:off x="469974" y="6438900"/>
            <a:ext cx="7918450" cy="2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2750" name="Rectangle 2"/>
          <p:cNvSpPr>
            <a:spLocks noGrp="1" noChangeArrowheads="1"/>
          </p:cNvSpPr>
          <p:nvPr userDrawn="1">
            <p:ph type="title"/>
          </p:nvPr>
        </p:nvSpPr>
        <p:spPr bwMode="auto">
          <a:xfrm>
            <a:off x="34925" y="350838"/>
            <a:ext cx="7921625"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smtClean="0"/>
              <a:t>Cliquez pour modifier le style du titre du masque</a:t>
            </a:r>
          </a:p>
        </p:txBody>
      </p:sp>
      <p:sp>
        <p:nvSpPr>
          <p:cNvPr id="372751" name="Rectangle 52"/>
          <p:cNvSpPr>
            <a:spLocks noGrp="1" noChangeArrowheads="1"/>
          </p:cNvSpPr>
          <p:nvPr userDrawn="1">
            <p:ph type="body" idx="1"/>
          </p:nvPr>
        </p:nvSpPr>
        <p:spPr bwMode="auto">
          <a:xfrm>
            <a:off x="900113" y="1196975"/>
            <a:ext cx="7372350"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smtClean="0"/>
              <a:t>Cliquez pour modifier les styles du texte masque</a:t>
            </a:r>
          </a:p>
          <a:p>
            <a:pPr lvl="1"/>
            <a:r>
              <a:rPr lang="fr-FR" smtClean="0"/>
              <a:t>Deuxième niveau</a:t>
            </a:r>
          </a:p>
          <a:p>
            <a:pPr lvl="2"/>
            <a:r>
              <a:rPr lang="fr-FR" smtClean="0"/>
              <a:t>Troisième niveau</a:t>
            </a:r>
          </a:p>
          <a:p>
            <a:pPr lvl="3"/>
            <a:r>
              <a:rPr lang="fr-FR" smtClean="0"/>
              <a:t>Quatrième niveau</a:t>
            </a:r>
          </a:p>
          <a:p>
            <a:pPr lvl="3"/>
            <a:endParaRPr lang="fr-FR" smtClean="0"/>
          </a:p>
        </p:txBody>
      </p:sp>
    </p:spTree>
    <p:extLst>
      <p:ext uri="{BB962C8B-B14F-4D97-AF65-F5344CB8AC3E}">
        <p14:creationId xmlns:p14="http://schemas.microsoft.com/office/powerpoint/2010/main" val="174773780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ransition spd="med">
    <p:wipe dir="r"/>
  </p:transition>
  <p:txStyles>
    <p:titleStyle>
      <a:lvl1pPr algn="r" rtl="0" fontAlgn="base">
        <a:lnSpc>
          <a:spcPct val="90000"/>
        </a:lnSpc>
        <a:spcBef>
          <a:spcPct val="0"/>
        </a:spcBef>
        <a:spcAft>
          <a:spcPct val="0"/>
        </a:spcAft>
        <a:buClr>
          <a:schemeClr val="accent2"/>
        </a:buClr>
        <a:buSzPct val="130000"/>
        <a:defRPr sz="2600" b="1" i="1">
          <a:solidFill>
            <a:schemeClr val="tx2"/>
          </a:solidFill>
          <a:latin typeface="+mj-lt"/>
          <a:ea typeface="+mj-ea"/>
          <a:cs typeface="+mj-cs"/>
        </a:defRPr>
      </a:lvl1pPr>
      <a:lvl2pPr algn="r" rtl="0" fontAlgn="base">
        <a:lnSpc>
          <a:spcPct val="90000"/>
        </a:lnSpc>
        <a:spcBef>
          <a:spcPct val="0"/>
        </a:spcBef>
        <a:spcAft>
          <a:spcPct val="0"/>
        </a:spcAft>
        <a:buClr>
          <a:schemeClr val="accent2"/>
        </a:buClr>
        <a:buSzPct val="130000"/>
        <a:defRPr sz="2600" b="1" i="1">
          <a:solidFill>
            <a:schemeClr val="tx2"/>
          </a:solidFill>
          <a:latin typeface="Arial" charset="0"/>
          <a:cs typeface="Arial" charset="0"/>
        </a:defRPr>
      </a:lvl2pPr>
      <a:lvl3pPr algn="r" rtl="0" fontAlgn="base">
        <a:lnSpc>
          <a:spcPct val="90000"/>
        </a:lnSpc>
        <a:spcBef>
          <a:spcPct val="0"/>
        </a:spcBef>
        <a:spcAft>
          <a:spcPct val="0"/>
        </a:spcAft>
        <a:buClr>
          <a:schemeClr val="accent2"/>
        </a:buClr>
        <a:buSzPct val="130000"/>
        <a:defRPr sz="2600" b="1" i="1">
          <a:solidFill>
            <a:schemeClr val="tx2"/>
          </a:solidFill>
          <a:latin typeface="Arial" charset="0"/>
          <a:cs typeface="Arial" charset="0"/>
        </a:defRPr>
      </a:lvl3pPr>
      <a:lvl4pPr algn="r" rtl="0" fontAlgn="base">
        <a:lnSpc>
          <a:spcPct val="90000"/>
        </a:lnSpc>
        <a:spcBef>
          <a:spcPct val="0"/>
        </a:spcBef>
        <a:spcAft>
          <a:spcPct val="0"/>
        </a:spcAft>
        <a:buClr>
          <a:schemeClr val="accent2"/>
        </a:buClr>
        <a:buSzPct val="130000"/>
        <a:defRPr sz="2600" b="1" i="1">
          <a:solidFill>
            <a:schemeClr val="tx2"/>
          </a:solidFill>
          <a:latin typeface="Arial" charset="0"/>
          <a:cs typeface="Arial" charset="0"/>
        </a:defRPr>
      </a:lvl4pPr>
      <a:lvl5pPr algn="r" rtl="0" fontAlgn="base">
        <a:lnSpc>
          <a:spcPct val="90000"/>
        </a:lnSpc>
        <a:spcBef>
          <a:spcPct val="0"/>
        </a:spcBef>
        <a:spcAft>
          <a:spcPct val="0"/>
        </a:spcAft>
        <a:buClr>
          <a:schemeClr val="accent2"/>
        </a:buClr>
        <a:buSzPct val="130000"/>
        <a:defRPr sz="2600" b="1" i="1">
          <a:solidFill>
            <a:schemeClr val="tx2"/>
          </a:solidFill>
          <a:latin typeface="Arial" charset="0"/>
          <a:cs typeface="Arial" charset="0"/>
        </a:defRPr>
      </a:lvl5pPr>
      <a:lvl6pPr marL="457200" algn="r" rtl="0" fontAlgn="base">
        <a:lnSpc>
          <a:spcPct val="90000"/>
        </a:lnSpc>
        <a:spcBef>
          <a:spcPct val="0"/>
        </a:spcBef>
        <a:spcAft>
          <a:spcPct val="0"/>
        </a:spcAft>
        <a:buClr>
          <a:schemeClr val="accent2"/>
        </a:buClr>
        <a:buSzPct val="130000"/>
        <a:defRPr sz="2600" b="1" i="1">
          <a:solidFill>
            <a:schemeClr val="tx2"/>
          </a:solidFill>
          <a:latin typeface="Arial" charset="0"/>
          <a:cs typeface="Arial" charset="0"/>
        </a:defRPr>
      </a:lvl6pPr>
      <a:lvl7pPr marL="914400" algn="r" rtl="0" fontAlgn="base">
        <a:lnSpc>
          <a:spcPct val="90000"/>
        </a:lnSpc>
        <a:spcBef>
          <a:spcPct val="0"/>
        </a:spcBef>
        <a:spcAft>
          <a:spcPct val="0"/>
        </a:spcAft>
        <a:buClr>
          <a:schemeClr val="accent2"/>
        </a:buClr>
        <a:buSzPct val="130000"/>
        <a:defRPr sz="2600" b="1" i="1">
          <a:solidFill>
            <a:schemeClr val="tx2"/>
          </a:solidFill>
          <a:latin typeface="Arial" charset="0"/>
          <a:cs typeface="Arial" charset="0"/>
        </a:defRPr>
      </a:lvl7pPr>
      <a:lvl8pPr marL="1371600" algn="r" rtl="0" fontAlgn="base">
        <a:lnSpc>
          <a:spcPct val="90000"/>
        </a:lnSpc>
        <a:spcBef>
          <a:spcPct val="0"/>
        </a:spcBef>
        <a:spcAft>
          <a:spcPct val="0"/>
        </a:spcAft>
        <a:buClr>
          <a:schemeClr val="accent2"/>
        </a:buClr>
        <a:buSzPct val="130000"/>
        <a:defRPr sz="2600" b="1" i="1">
          <a:solidFill>
            <a:schemeClr val="tx2"/>
          </a:solidFill>
          <a:latin typeface="Arial" charset="0"/>
          <a:cs typeface="Arial" charset="0"/>
        </a:defRPr>
      </a:lvl8pPr>
      <a:lvl9pPr marL="1828800" algn="r" rtl="0" fontAlgn="base">
        <a:lnSpc>
          <a:spcPct val="90000"/>
        </a:lnSpc>
        <a:spcBef>
          <a:spcPct val="0"/>
        </a:spcBef>
        <a:spcAft>
          <a:spcPct val="0"/>
        </a:spcAft>
        <a:buClr>
          <a:schemeClr val="accent2"/>
        </a:buClr>
        <a:buSzPct val="130000"/>
        <a:defRPr sz="2600" b="1" i="1">
          <a:solidFill>
            <a:schemeClr val="tx2"/>
          </a:solidFill>
          <a:latin typeface="Arial" charset="0"/>
          <a:cs typeface="Arial" charset="0"/>
        </a:defRPr>
      </a:lvl9pPr>
    </p:titleStyle>
    <p:bodyStyle>
      <a:lvl1pPr marL="284163" indent="-284163" algn="l" rtl="0" fontAlgn="base">
        <a:spcBef>
          <a:spcPct val="25000"/>
        </a:spcBef>
        <a:spcAft>
          <a:spcPct val="25000"/>
        </a:spcAft>
        <a:buClr>
          <a:schemeClr val="tx2"/>
        </a:buClr>
        <a:buFont typeface="Wingdings 3" pitchFamily="18" charset="2"/>
        <a:buChar char="u"/>
        <a:defRPr sz="2000" b="1">
          <a:solidFill>
            <a:schemeClr val="tx1"/>
          </a:solidFill>
          <a:latin typeface="+mn-lt"/>
          <a:ea typeface="+mn-ea"/>
          <a:cs typeface="+mn-cs"/>
        </a:defRPr>
      </a:lvl1pPr>
      <a:lvl2pPr marL="669925" indent="-195263" algn="l" rtl="0" fontAlgn="base">
        <a:spcBef>
          <a:spcPct val="25000"/>
        </a:spcBef>
        <a:spcAft>
          <a:spcPct val="25000"/>
        </a:spcAft>
        <a:buClr>
          <a:schemeClr val="accent2"/>
        </a:buClr>
        <a:buSzPct val="120000"/>
        <a:buFont typeface="Wingdings" pitchFamily="2" charset="2"/>
        <a:buChar char="w"/>
        <a:defRPr sz="2800" b="1">
          <a:solidFill>
            <a:schemeClr val="tx1"/>
          </a:solidFill>
          <a:latin typeface="+mn-lt"/>
          <a:cs typeface="+mn-cs"/>
        </a:defRPr>
      </a:lvl2pPr>
      <a:lvl3pPr marL="1155700" indent="-204788" algn="l" rtl="0" fontAlgn="base">
        <a:spcBef>
          <a:spcPct val="25000"/>
        </a:spcBef>
        <a:spcAft>
          <a:spcPct val="25000"/>
        </a:spcAft>
        <a:buClr>
          <a:schemeClr val="tx2"/>
        </a:buClr>
        <a:buSzPct val="60000"/>
        <a:buFont typeface="Wingdings" pitchFamily="2" charset="2"/>
        <a:buChar char="l"/>
        <a:defRPr sz="1600" b="1">
          <a:solidFill>
            <a:schemeClr val="tx1"/>
          </a:solidFill>
          <a:latin typeface="+mn-lt"/>
          <a:cs typeface="+mn-cs"/>
        </a:defRPr>
      </a:lvl3pPr>
      <a:lvl4pPr marL="1530350" indent="-184150" algn="l" rtl="0" fontAlgn="base">
        <a:spcBef>
          <a:spcPct val="25000"/>
        </a:spcBef>
        <a:spcAft>
          <a:spcPct val="25000"/>
        </a:spcAft>
        <a:buClr>
          <a:schemeClr val="tx2"/>
        </a:buClr>
        <a:buSzPct val="130000"/>
        <a:buChar char="-"/>
        <a:defRPr sz="1400" b="1">
          <a:solidFill>
            <a:schemeClr val="tx1"/>
          </a:solidFill>
          <a:latin typeface="+mn-lt"/>
          <a:cs typeface="+mn-cs"/>
        </a:defRPr>
      </a:lvl4pPr>
      <a:lvl5pPr marL="1909763" indent="176213" algn="l" rtl="0" fontAlgn="base">
        <a:lnSpc>
          <a:spcPct val="110000"/>
        </a:lnSpc>
        <a:spcBef>
          <a:spcPct val="40000"/>
        </a:spcBef>
        <a:spcAft>
          <a:spcPct val="0"/>
        </a:spcAft>
        <a:buClr>
          <a:schemeClr val="accent2"/>
        </a:buClr>
        <a:buChar char="•"/>
        <a:defRPr sz="1600">
          <a:solidFill>
            <a:schemeClr val="tx1"/>
          </a:solidFill>
          <a:latin typeface="+mn-lt"/>
          <a:cs typeface="+mn-cs"/>
        </a:defRPr>
      </a:lvl5pPr>
      <a:lvl6pPr marL="2366963" indent="176213" algn="l" rtl="0" fontAlgn="base">
        <a:lnSpc>
          <a:spcPct val="110000"/>
        </a:lnSpc>
        <a:spcBef>
          <a:spcPct val="40000"/>
        </a:spcBef>
        <a:spcAft>
          <a:spcPct val="0"/>
        </a:spcAft>
        <a:buClr>
          <a:schemeClr val="accent2"/>
        </a:buClr>
        <a:buChar char="•"/>
        <a:defRPr sz="1600">
          <a:solidFill>
            <a:schemeClr val="tx1"/>
          </a:solidFill>
          <a:latin typeface="+mn-lt"/>
          <a:cs typeface="+mn-cs"/>
        </a:defRPr>
      </a:lvl6pPr>
      <a:lvl7pPr marL="2824163" indent="176213" algn="l" rtl="0" fontAlgn="base">
        <a:lnSpc>
          <a:spcPct val="110000"/>
        </a:lnSpc>
        <a:spcBef>
          <a:spcPct val="40000"/>
        </a:spcBef>
        <a:spcAft>
          <a:spcPct val="0"/>
        </a:spcAft>
        <a:buClr>
          <a:schemeClr val="accent2"/>
        </a:buClr>
        <a:buChar char="•"/>
        <a:defRPr sz="1600">
          <a:solidFill>
            <a:schemeClr val="tx1"/>
          </a:solidFill>
          <a:latin typeface="+mn-lt"/>
          <a:cs typeface="+mn-cs"/>
        </a:defRPr>
      </a:lvl7pPr>
      <a:lvl8pPr marL="3281363" indent="176213" algn="l" rtl="0" fontAlgn="base">
        <a:lnSpc>
          <a:spcPct val="110000"/>
        </a:lnSpc>
        <a:spcBef>
          <a:spcPct val="40000"/>
        </a:spcBef>
        <a:spcAft>
          <a:spcPct val="0"/>
        </a:spcAft>
        <a:buClr>
          <a:schemeClr val="accent2"/>
        </a:buClr>
        <a:buChar char="•"/>
        <a:defRPr sz="1600">
          <a:solidFill>
            <a:schemeClr val="tx1"/>
          </a:solidFill>
          <a:latin typeface="+mn-lt"/>
          <a:cs typeface="+mn-cs"/>
        </a:defRPr>
      </a:lvl8pPr>
      <a:lvl9pPr marL="3738563" indent="176213" algn="l" rtl="0" fontAlgn="base">
        <a:lnSpc>
          <a:spcPct val="110000"/>
        </a:lnSpc>
        <a:spcBef>
          <a:spcPct val="40000"/>
        </a:spcBef>
        <a:spcAft>
          <a:spcPct val="0"/>
        </a:spcAft>
        <a:buClr>
          <a:schemeClr val="accent2"/>
        </a:buClr>
        <a:buChar char="•"/>
        <a:defRPr sz="16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685800" y="1457350"/>
            <a:ext cx="7772400" cy="2331690"/>
          </a:xfrm>
        </p:spPr>
        <p:txBody>
          <a:bodyPr>
            <a:normAutofit/>
          </a:bodyPr>
          <a:lstStyle/>
          <a:p>
            <a:pPr algn="l"/>
            <a:r>
              <a:rPr lang="fr-FR" sz="2700" b="1" dirty="0" smtClean="0">
                <a:solidFill>
                  <a:schemeClr val="tx1"/>
                </a:solidFill>
              </a:rPr>
              <a:t>Le stockage des déchets radioactifs de haute activité</a:t>
            </a:r>
            <a:r>
              <a:rPr lang="fr-FR" sz="3100" b="1" dirty="0" smtClean="0">
                <a:solidFill>
                  <a:schemeClr val="tx1"/>
                </a:solidFill>
              </a:rPr>
              <a:t/>
            </a:r>
            <a:br>
              <a:rPr lang="fr-FR" sz="3100" b="1" dirty="0" smtClean="0">
                <a:solidFill>
                  <a:schemeClr val="tx1"/>
                </a:solidFill>
              </a:rPr>
            </a:br>
            <a:r>
              <a:rPr lang="fr-FR" b="1" dirty="0" smtClean="0">
                <a:solidFill>
                  <a:schemeClr val="tx1"/>
                </a:solidFill>
              </a:rPr>
              <a:t>Intérêt de la réversibilité ?</a:t>
            </a:r>
            <a:br>
              <a:rPr lang="fr-FR" b="1" dirty="0" smtClean="0">
                <a:solidFill>
                  <a:schemeClr val="tx1"/>
                </a:solidFill>
              </a:rPr>
            </a:br>
            <a:endParaRPr lang="fr-FR" b="1" dirty="0"/>
          </a:p>
        </p:txBody>
      </p:sp>
      <p:sp>
        <p:nvSpPr>
          <p:cNvPr id="5" name="Sous-titre 4"/>
          <p:cNvSpPr>
            <a:spLocks noGrp="1"/>
          </p:cNvSpPr>
          <p:nvPr>
            <p:ph type="subTitle" idx="1"/>
          </p:nvPr>
        </p:nvSpPr>
        <p:spPr>
          <a:xfrm>
            <a:off x="827584" y="4556720"/>
            <a:ext cx="6944816" cy="1752600"/>
          </a:xfrm>
        </p:spPr>
        <p:txBody>
          <a:bodyPr>
            <a:normAutofit/>
          </a:bodyPr>
          <a:lstStyle/>
          <a:p>
            <a:pPr algn="l"/>
            <a:r>
              <a:rPr lang="fr-FR" sz="2000" b="1" dirty="0" smtClean="0"/>
              <a:t>Jean-Luc SALANAVE</a:t>
            </a:r>
          </a:p>
          <a:p>
            <a:pPr algn="l"/>
            <a:r>
              <a:rPr lang="fr-FR" sz="1800" b="1" dirty="0" smtClean="0"/>
              <a:t>Lundi 16 Juin 2014</a:t>
            </a:r>
          </a:p>
          <a:p>
            <a:pPr algn="l"/>
            <a:r>
              <a:rPr lang="fr-FR" sz="1800" b="1" dirty="0" smtClean="0"/>
              <a:t>Conférence: le nucléaire avenir de la transition écologique</a:t>
            </a:r>
          </a:p>
          <a:p>
            <a:pPr algn="l"/>
            <a:r>
              <a:rPr lang="fr-FR" sz="1800" b="1" dirty="0" smtClean="0"/>
              <a:t>GRRT (Groupe de Recherche en </a:t>
            </a:r>
            <a:r>
              <a:rPr lang="fr-FR" sz="1800" b="1" dirty="0" err="1" smtClean="0"/>
              <a:t>RadioToxicologie</a:t>
            </a:r>
            <a:r>
              <a:rPr lang="fr-FR" sz="1800" b="1" dirty="0" smtClean="0"/>
              <a:t>)</a:t>
            </a:r>
          </a:p>
        </p:txBody>
      </p:sp>
    </p:spTree>
    <p:extLst>
      <p:ext uri="{BB962C8B-B14F-4D97-AF65-F5344CB8AC3E}">
        <p14:creationId xmlns:p14="http://schemas.microsoft.com/office/powerpoint/2010/main" val="4134830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53181" y="260648"/>
            <a:ext cx="8893175" cy="1008112"/>
          </a:xfrm>
        </p:spPr>
        <p:txBody>
          <a:bodyPr>
            <a:normAutofit fontScale="90000"/>
          </a:bodyPr>
          <a:lstStyle/>
          <a:p>
            <a:pPr algn="r" eaLnBrk="1" hangingPunct="1"/>
            <a:r>
              <a:rPr lang="fr-FR" altLang="fr-FR" sz="3600" b="1" dirty="0" smtClean="0">
                <a:solidFill>
                  <a:schemeClr val="accent2"/>
                </a:solidFill>
              </a:rPr>
              <a:t>CIGEO: Centre Industriel de stockage </a:t>
            </a:r>
            <a:r>
              <a:rPr lang="fr-FR" altLang="fr-FR" sz="3600" b="1" dirty="0" err="1" smtClean="0">
                <a:solidFill>
                  <a:schemeClr val="accent2"/>
                </a:solidFill>
              </a:rPr>
              <a:t>GEOlogique</a:t>
            </a:r>
            <a:r>
              <a:rPr lang="fr-FR" altLang="fr-FR" sz="2800" b="1" dirty="0" smtClean="0">
                <a:solidFill>
                  <a:schemeClr val="accent2"/>
                </a:solidFill>
              </a:rPr>
              <a:t/>
            </a:r>
            <a:br>
              <a:rPr lang="fr-FR" altLang="fr-FR" sz="2800" b="1" dirty="0" smtClean="0">
                <a:solidFill>
                  <a:schemeClr val="accent2"/>
                </a:solidFill>
              </a:rPr>
            </a:br>
            <a:r>
              <a:rPr lang="fr-FR" altLang="fr-FR" sz="3100" b="1" dirty="0" smtClean="0">
                <a:solidFill>
                  <a:schemeClr val="accent2"/>
                </a:solidFill>
              </a:rPr>
              <a:t>des déchets hautement radioactifs</a:t>
            </a:r>
            <a:r>
              <a:rPr lang="fr-FR" altLang="fr-FR" sz="2200" b="1" dirty="0" smtClean="0">
                <a:solidFill>
                  <a:schemeClr val="accent2"/>
                </a:solidFill>
              </a:rPr>
              <a:t>  </a:t>
            </a:r>
            <a:endParaRPr lang="fr-FR" altLang="fr-FR" b="1" dirty="0" smtClean="0">
              <a:solidFill>
                <a:schemeClr val="accent2"/>
              </a:solidFill>
            </a:endParaRPr>
          </a:p>
        </p:txBody>
      </p:sp>
      <p:sp>
        <p:nvSpPr>
          <p:cNvPr id="58371" name="Rectangle 3"/>
          <p:cNvSpPr>
            <a:spLocks noChangeArrowheads="1"/>
          </p:cNvSpPr>
          <p:nvPr/>
        </p:nvSpPr>
        <p:spPr bwMode="auto">
          <a:xfrm>
            <a:off x="251520" y="1556792"/>
            <a:ext cx="8784976" cy="1728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271463" indent="-271463" eaLnBrk="0" hangingPunct="0">
              <a:spcBef>
                <a:spcPct val="20000"/>
              </a:spcBef>
              <a:spcAft>
                <a:spcPct val="20000"/>
              </a:spcAft>
              <a:buClr>
                <a:schemeClr val="tx2"/>
              </a:buClr>
              <a:buFont typeface="Arial" pitchFamily="34" charset="0"/>
              <a:buBlip>
                <a:blip r:embed="rId3"/>
              </a:buBlip>
              <a:defRPr sz="2000" b="1">
                <a:solidFill>
                  <a:schemeClr val="tx1"/>
                </a:solidFill>
                <a:latin typeface="Arial" pitchFamily="34" charset="0"/>
                <a:cs typeface="Arial" pitchFamily="34" charset="0"/>
              </a:defRPr>
            </a:lvl1pPr>
            <a:lvl2pPr marL="742950" indent="-285750" eaLnBrk="0" hangingPunct="0">
              <a:spcBef>
                <a:spcPct val="20000"/>
              </a:spcBef>
              <a:spcAft>
                <a:spcPct val="10000"/>
              </a:spcAft>
              <a:buClr>
                <a:schemeClr val="accent1"/>
              </a:buClr>
              <a:buSzPct val="95000"/>
              <a:buFont typeface="Wingdings" pitchFamily="2" charset="2"/>
              <a:buChar char="u"/>
              <a:defRPr sz="1600" b="1">
                <a:solidFill>
                  <a:schemeClr val="tx1"/>
                </a:solidFill>
                <a:latin typeface="Arial" pitchFamily="34" charset="0"/>
                <a:cs typeface="Arial" pitchFamily="34" charset="0"/>
              </a:defRPr>
            </a:lvl2pPr>
            <a:lvl3pPr marL="1143000" indent="-228600" eaLnBrk="0" hangingPunct="0">
              <a:spcBef>
                <a:spcPct val="20000"/>
              </a:spcBef>
              <a:buClr>
                <a:schemeClr val="tx2"/>
              </a:buClr>
              <a:buFont typeface="Symbol" pitchFamily="18" charset="2"/>
              <a:buChar char="·"/>
              <a:defRPr sz="1400">
                <a:solidFill>
                  <a:schemeClr val="tx1"/>
                </a:solidFill>
                <a:latin typeface="Arial" pitchFamily="34" charset="0"/>
                <a:cs typeface="Arial" pitchFamily="34" charset="0"/>
              </a:defRPr>
            </a:lvl3pPr>
            <a:lvl4pPr marL="1600200" indent="-228600" eaLnBrk="0" hangingPunct="0">
              <a:spcBef>
                <a:spcPct val="20000"/>
              </a:spcBef>
              <a:buClr>
                <a:schemeClr val="tx1"/>
              </a:buClr>
              <a:buFont typeface="Arial" pitchFamily="34" charset="0"/>
              <a:buChar char="-"/>
              <a:defRPr sz="1200">
                <a:solidFill>
                  <a:schemeClr val="tx1"/>
                </a:solidFill>
                <a:latin typeface="Arial" pitchFamily="34" charset="0"/>
                <a:cs typeface="Arial" pitchFamily="34" charset="0"/>
              </a:defRPr>
            </a:lvl4pPr>
            <a:lvl5pPr marL="2057400" indent="-228600" eaLnBrk="0" hangingPunct="0">
              <a:spcBef>
                <a:spcPct val="20000"/>
              </a:spcBef>
              <a:buFont typeface="Arial" pitchFamily="34" charset="0"/>
              <a:buChar char="­"/>
              <a:defRPr sz="12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Font typeface="Arial" pitchFamily="34" charset="0"/>
              <a:buChar char="­"/>
              <a:defRPr sz="12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Font typeface="Arial" pitchFamily="34" charset="0"/>
              <a:buChar char="­"/>
              <a:defRPr sz="12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Font typeface="Arial" pitchFamily="34" charset="0"/>
              <a:buChar char="­"/>
              <a:defRPr sz="12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Font typeface="Arial" pitchFamily="34" charset="0"/>
              <a:buChar char="­"/>
              <a:defRPr sz="1200">
                <a:solidFill>
                  <a:schemeClr val="tx1"/>
                </a:solidFill>
                <a:latin typeface="Arial" pitchFamily="34" charset="0"/>
                <a:cs typeface="Arial" pitchFamily="34" charset="0"/>
              </a:defRPr>
            </a:lvl9pPr>
          </a:lstStyle>
          <a:p>
            <a:pPr eaLnBrk="1" hangingPunct="1">
              <a:spcBef>
                <a:spcPct val="0"/>
              </a:spcBef>
            </a:pPr>
            <a:r>
              <a:rPr lang="fr-FR" altLang="fr-FR" sz="1800" dirty="0"/>
              <a:t>CIGEO </a:t>
            </a:r>
            <a:r>
              <a:rPr lang="fr-FR" altLang="fr-FR" sz="1800" dirty="0" smtClean="0"/>
              <a:t>(2013 débat public, 2015 demande de création, 2025 mise en service): </a:t>
            </a:r>
            <a:r>
              <a:rPr lang="fr-FR" altLang="fr-FR" sz="1600" dirty="0" smtClean="0"/>
              <a:t>site de Bure (Meuse), argilite </a:t>
            </a:r>
            <a:r>
              <a:rPr lang="fr-FR" altLang="fr-FR" sz="1600" dirty="0"/>
              <a:t>du </a:t>
            </a:r>
            <a:r>
              <a:rPr lang="fr-FR" altLang="fr-FR" sz="1600" dirty="0" err="1"/>
              <a:t>Callovo</a:t>
            </a:r>
            <a:r>
              <a:rPr lang="fr-FR" altLang="fr-FR" sz="1600" dirty="0"/>
              <a:t>-Oxfordien, à 500m de profondeur, étanche à l’eau (une goutte d'eau s’y déplace de 10 mètre en 1 million d'année), zone non sismique, stable depuis 160 millions d’années </a:t>
            </a:r>
            <a:r>
              <a:rPr lang="fr-FR" altLang="fr-FR" sz="1600" dirty="0" smtClean="0"/>
              <a:t>(plus qu’il n’en faut ! 10000 </a:t>
            </a:r>
            <a:r>
              <a:rPr lang="fr-FR" altLang="fr-FR" sz="1600" dirty="0"/>
              <a:t>ans « suffiront » pour que les déchets </a:t>
            </a:r>
            <a:r>
              <a:rPr lang="fr-FR" altLang="fr-FR" sz="1600" dirty="0" smtClean="0"/>
              <a:t>vitrifiés perdent </a:t>
            </a:r>
            <a:r>
              <a:rPr lang="fr-FR" altLang="fr-FR" sz="1600" dirty="0"/>
              <a:t>leur excès de </a:t>
            </a:r>
            <a:r>
              <a:rPr lang="fr-FR" altLang="fr-FR" sz="1600" dirty="0" smtClean="0"/>
              <a:t>radioactivité par rapport au minerai d’uranium d’origine)</a:t>
            </a:r>
            <a:endParaRPr lang="fr-FR" altLang="fr-FR" sz="1600" dirty="0"/>
          </a:p>
        </p:txBody>
      </p:sp>
      <p:pic>
        <p:nvPicPr>
          <p:cNvPr id="58372" name="Picture 4" descr="Lab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1913" y="3429000"/>
            <a:ext cx="6335712" cy="3024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64528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268760"/>
            <a:ext cx="8229600" cy="4968552"/>
          </a:xfrm>
        </p:spPr>
        <p:txBody>
          <a:bodyPr>
            <a:normAutofit fontScale="92500" lnSpcReduction="10000"/>
          </a:bodyPr>
          <a:lstStyle/>
          <a:p>
            <a:pPr marL="0" indent="0">
              <a:buNone/>
            </a:pPr>
            <a:r>
              <a:rPr lang="fr-FR" sz="2400" b="1" dirty="0" smtClean="0"/>
              <a:t>Définitions </a:t>
            </a:r>
            <a:r>
              <a:rPr lang="fr-FR" sz="2400" b="1" dirty="0"/>
              <a:t>proposées </a:t>
            </a:r>
            <a:r>
              <a:rPr lang="fr-FR" sz="2400" b="1" dirty="0" smtClean="0"/>
              <a:t>par l’</a:t>
            </a:r>
            <a:r>
              <a:rPr lang="fr-FR" sz="2400" b="1" dirty="0" err="1" smtClean="0"/>
              <a:t>Andra</a:t>
            </a:r>
            <a:r>
              <a:rPr lang="fr-FR" sz="2400" b="1" dirty="0" smtClean="0"/>
              <a:t> (6 Mai 2014):</a:t>
            </a:r>
            <a:endParaRPr lang="fr-FR" sz="2400" dirty="0"/>
          </a:p>
          <a:p>
            <a:pPr marL="400050" lvl="1" indent="0">
              <a:buNone/>
            </a:pPr>
            <a:r>
              <a:rPr lang="fr-FR" sz="2400" b="1" dirty="0"/>
              <a:t>• Réversibilité : </a:t>
            </a:r>
            <a:r>
              <a:rPr lang="fr-FR" sz="2400" dirty="0"/>
              <a:t>capacité à offrir à la génération suivante des choix sur la gestion </a:t>
            </a:r>
            <a:r>
              <a:rPr lang="fr-FR" sz="2400" dirty="0" smtClean="0"/>
              <a:t>à long </a:t>
            </a:r>
            <a:r>
              <a:rPr lang="fr-FR" sz="2400" dirty="0"/>
              <a:t>terme des déchets </a:t>
            </a:r>
            <a:r>
              <a:rPr lang="fr-FR" sz="2400" dirty="0" smtClean="0"/>
              <a:t>radioactifs (incluant </a:t>
            </a:r>
            <a:r>
              <a:rPr lang="fr-FR" sz="2400" dirty="0"/>
              <a:t>notamment le scellement </a:t>
            </a:r>
            <a:r>
              <a:rPr lang="fr-FR" sz="2400" dirty="0" smtClean="0"/>
              <a:t>d’ouvrages de </a:t>
            </a:r>
            <a:r>
              <a:rPr lang="fr-FR" sz="2400" dirty="0"/>
              <a:t>stockage ou la récupération de colis de </a:t>
            </a:r>
            <a:r>
              <a:rPr lang="fr-FR" sz="2400" dirty="0" smtClean="0"/>
              <a:t>déchets) </a:t>
            </a:r>
          </a:p>
          <a:p>
            <a:pPr marL="400050" lvl="1" indent="0">
              <a:buNone/>
            </a:pPr>
            <a:r>
              <a:rPr lang="fr-FR" sz="2400" b="1" dirty="0" smtClean="0"/>
              <a:t>• </a:t>
            </a:r>
            <a:r>
              <a:rPr lang="fr-FR" sz="2400" b="1" dirty="0" err="1"/>
              <a:t>Récupérabilité</a:t>
            </a:r>
            <a:r>
              <a:rPr lang="fr-FR" sz="2400" b="1" dirty="0"/>
              <a:t> : </a:t>
            </a:r>
            <a:r>
              <a:rPr lang="fr-FR" sz="2400" dirty="0"/>
              <a:t>capacité à retirer des colis de déchets stockés en </a:t>
            </a:r>
            <a:r>
              <a:rPr lang="fr-FR" sz="2400" dirty="0" smtClean="0"/>
              <a:t>formation géologique profonde</a:t>
            </a:r>
          </a:p>
          <a:p>
            <a:pPr marL="400050" lvl="1" indent="0">
              <a:buNone/>
            </a:pPr>
            <a:endParaRPr lang="fr-FR" sz="2400" dirty="0"/>
          </a:p>
          <a:p>
            <a:pPr marL="0" lvl="1" indent="0">
              <a:buNone/>
            </a:pPr>
            <a:r>
              <a:rPr lang="fr-FR" sz="2400" b="1" dirty="0"/>
              <a:t>L</a:t>
            </a:r>
            <a:r>
              <a:rPr lang="fr-FR" sz="2400" b="1" dirty="0" smtClean="0"/>
              <a:t>e </a:t>
            </a:r>
            <a:r>
              <a:rPr lang="fr-FR" sz="2400" b="1" dirty="0"/>
              <a:t>principe de réversibilité est </a:t>
            </a:r>
            <a:r>
              <a:rPr lang="fr-FR" sz="2400" b="1" dirty="0" smtClean="0"/>
              <a:t>prévu </a:t>
            </a:r>
            <a:r>
              <a:rPr lang="fr-FR" sz="2400" b="1" dirty="0"/>
              <a:t>par la loi du 26 Juin </a:t>
            </a:r>
            <a:r>
              <a:rPr lang="fr-FR" sz="2400" b="1" dirty="0" smtClean="0"/>
              <a:t>2006; la </a:t>
            </a:r>
            <a:r>
              <a:rPr lang="fr-FR" sz="2400" b="1" dirty="0"/>
              <a:t>loi d’autorisation de création du stockage devra fixer la durée de cette réversibilité qui ne pourra être inférieure à 100 </a:t>
            </a:r>
            <a:r>
              <a:rPr lang="fr-FR" sz="2400" b="1" dirty="0" smtClean="0"/>
              <a:t>ans</a:t>
            </a:r>
          </a:p>
          <a:p>
            <a:pPr marL="0" lvl="1" indent="0">
              <a:buNone/>
            </a:pPr>
            <a:endParaRPr lang="fr-FR" sz="2400" b="1" dirty="0" smtClean="0"/>
          </a:p>
          <a:p>
            <a:pPr marL="0" lvl="1" indent="0">
              <a:buNone/>
            </a:pPr>
            <a:r>
              <a:rPr lang="fr-FR" sz="2400" dirty="0"/>
              <a:t>Les conditions de réversibilité ne sont pas fixées </a:t>
            </a:r>
            <a:r>
              <a:rPr lang="fr-FR" sz="2400" i="1" dirty="0"/>
              <a:t>a priori</a:t>
            </a:r>
            <a:r>
              <a:rPr lang="fr-FR" sz="2400" dirty="0"/>
              <a:t>, elles doivent être discutées lors du débat public de 2013</a:t>
            </a:r>
          </a:p>
          <a:p>
            <a:pPr marL="0" lvl="1" indent="0">
              <a:buNone/>
            </a:pPr>
            <a:endParaRPr lang="fr-FR" sz="2400" b="1" dirty="0"/>
          </a:p>
        </p:txBody>
      </p:sp>
      <p:sp>
        <p:nvSpPr>
          <p:cNvPr id="4" name="Titre 1"/>
          <p:cNvSpPr>
            <a:spLocks noGrp="1"/>
          </p:cNvSpPr>
          <p:nvPr>
            <p:ph type="title"/>
          </p:nvPr>
        </p:nvSpPr>
        <p:spPr>
          <a:xfrm>
            <a:off x="457200" y="44624"/>
            <a:ext cx="8229600" cy="1143000"/>
          </a:xfrm>
        </p:spPr>
        <p:txBody>
          <a:bodyPr>
            <a:normAutofit/>
          </a:bodyPr>
          <a:lstStyle/>
          <a:p>
            <a:pPr algn="r"/>
            <a:r>
              <a:rPr lang="fr-FR" b="1" dirty="0" smtClean="0">
                <a:solidFill>
                  <a:schemeClr val="accent2"/>
                </a:solidFill>
              </a:rPr>
              <a:t>Réversibilité, c’est quoi ?</a:t>
            </a:r>
            <a:endParaRPr lang="fr-FR" sz="2200" b="1" dirty="0">
              <a:solidFill>
                <a:schemeClr val="accent2"/>
              </a:solidFill>
            </a:endParaRPr>
          </a:p>
        </p:txBody>
      </p:sp>
    </p:spTree>
    <p:extLst>
      <p:ext uri="{BB962C8B-B14F-4D97-AF65-F5344CB8AC3E}">
        <p14:creationId xmlns:p14="http://schemas.microsoft.com/office/powerpoint/2010/main" val="2795367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a:r>
              <a:rPr lang="fr-FR" b="1" dirty="0" err="1" smtClean="0">
                <a:solidFill>
                  <a:schemeClr val="accent2"/>
                </a:solidFill>
              </a:rPr>
              <a:t>Reversibilité</a:t>
            </a:r>
            <a:r>
              <a:rPr lang="fr-FR" b="1" dirty="0" smtClean="0">
                <a:solidFill>
                  <a:schemeClr val="accent2"/>
                </a:solidFill>
              </a:rPr>
              <a:t> et débat public 2013</a:t>
            </a:r>
            <a:br>
              <a:rPr lang="fr-FR" b="1" dirty="0" smtClean="0">
                <a:solidFill>
                  <a:schemeClr val="accent2"/>
                </a:solidFill>
              </a:rPr>
            </a:br>
            <a:r>
              <a:rPr lang="fr-FR" sz="3600" b="1" dirty="0" smtClean="0">
                <a:solidFill>
                  <a:schemeClr val="accent2"/>
                </a:solidFill>
              </a:rPr>
              <a:t>large consensus, sauf …</a:t>
            </a:r>
            <a:endParaRPr lang="fr-FR" sz="1800" b="1" dirty="0">
              <a:solidFill>
                <a:schemeClr val="accent2"/>
              </a:solidFill>
            </a:endParaRPr>
          </a:p>
        </p:txBody>
      </p:sp>
      <p:sp>
        <p:nvSpPr>
          <p:cNvPr id="3" name="Espace réservé du contenu 2"/>
          <p:cNvSpPr>
            <a:spLocks noGrp="1"/>
          </p:cNvSpPr>
          <p:nvPr>
            <p:ph idx="1"/>
          </p:nvPr>
        </p:nvSpPr>
        <p:spPr>
          <a:xfrm>
            <a:off x="457200" y="1988840"/>
            <a:ext cx="8229600" cy="4176464"/>
          </a:xfrm>
        </p:spPr>
        <p:txBody>
          <a:bodyPr>
            <a:normAutofit/>
          </a:bodyPr>
          <a:lstStyle/>
          <a:p>
            <a:pPr marL="0" indent="0">
              <a:buNone/>
            </a:pPr>
            <a:r>
              <a:rPr lang="fr-FR" sz="2000" b="1" dirty="0" smtClean="0"/>
              <a:t>Extrait du CR de la Commission </a:t>
            </a:r>
            <a:r>
              <a:rPr lang="fr-FR" sz="2000" b="1" dirty="0"/>
              <a:t>Particulière du Débat </a:t>
            </a:r>
            <a:r>
              <a:rPr lang="fr-FR" sz="2000" b="1" dirty="0" smtClean="0"/>
              <a:t>Public CIGEO, 12/02/2014 (p.49-50):</a:t>
            </a:r>
          </a:p>
          <a:p>
            <a:pPr marL="400050" lvl="1" indent="0">
              <a:buNone/>
            </a:pPr>
            <a:r>
              <a:rPr lang="fr-FR" sz="2000" dirty="0" smtClean="0"/>
              <a:t>« A </a:t>
            </a:r>
            <a:r>
              <a:rPr lang="fr-FR" sz="2000" dirty="0"/>
              <a:t>l’exception des opposants au projet, </a:t>
            </a:r>
            <a:r>
              <a:rPr lang="fr-FR" sz="2000" dirty="0" smtClean="0"/>
              <a:t>le principe </a:t>
            </a:r>
            <a:r>
              <a:rPr lang="fr-FR" sz="2000" dirty="0"/>
              <a:t>de </a:t>
            </a:r>
            <a:r>
              <a:rPr lang="fr-FR" sz="2000" b="1" dirty="0"/>
              <a:t>réversibilité</a:t>
            </a:r>
            <a:r>
              <a:rPr lang="fr-FR" sz="2000" dirty="0"/>
              <a:t> est plutôt </a:t>
            </a:r>
            <a:r>
              <a:rPr lang="fr-FR" sz="2000" b="1" dirty="0"/>
              <a:t>approuvé</a:t>
            </a:r>
            <a:r>
              <a:rPr lang="fr-FR" sz="2000" b="1" dirty="0" smtClean="0"/>
              <a:t>. </a:t>
            </a:r>
            <a:r>
              <a:rPr lang="fr-FR" sz="2000" dirty="0" smtClean="0"/>
              <a:t>Ainsi [… la] SFEN considère </a:t>
            </a:r>
            <a:r>
              <a:rPr lang="fr-FR" sz="2000" dirty="0"/>
              <a:t>la réversibilité comme </a:t>
            </a:r>
            <a:r>
              <a:rPr lang="fr-FR" sz="2000" b="1" dirty="0" smtClean="0"/>
              <a:t>«une condition </a:t>
            </a:r>
            <a:r>
              <a:rPr lang="fr-FR" sz="2000" b="1" dirty="0"/>
              <a:t>fondamentale du projet </a:t>
            </a:r>
            <a:r>
              <a:rPr lang="fr-FR" sz="2000" b="1" dirty="0" smtClean="0"/>
              <a:t>».</a:t>
            </a:r>
            <a:r>
              <a:rPr lang="fr-FR" sz="2000" dirty="0" smtClean="0"/>
              <a:t> [...] pour </a:t>
            </a:r>
            <a:r>
              <a:rPr lang="fr-FR" sz="2000" dirty="0"/>
              <a:t>la plupart des partenaires </a:t>
            </a:r>
            <a:r>
              <a:rPr lang="fr-FR" sz="2000" dirty="0" smtClean="0"/>
              <a:t>du débat</a:t>
            </a:r>
            <a:r>
              <a:rPr lang="fr-FR" sz="2000" dirty="0"/>
              <a:t>, la </a:t>
            </a:r>
            <a:r>
              <a:rPr lang="fr-FR" sz="2000" b="1" dirty="0" smtClean="0"/>
              <a:t>réversibilité</a:t>
            </a:r>
            <a:r>
              <a:rPr lang="fr-FR" sz="2000" dirty="0" smtClean="0"/>
              <a:t> [...] </a:t>
            </a:r>
            <a:r>
              <a:rPr lang="fr-FR" sz="2000" b="1" dirty="0"/>
              <a:t>doit faire partie intégrante du </a:t>
            </a:r>
            <a:r>
              <a:rPr lang="fr-FR" sz="2000" b="1" dirty="0" smtClean="0"/>
              <a:t>projet </a:t>
            </a:r>
            <a:r>
              <a:rPr lang="fr-FR" sz="2000" b="1" dirty="0" err="1" smtClean="0"/>
              <a:t>Cigéo</a:t>
            </a:r>
            <a:r>
              <a:rPr lang="fr-FR" sz="2000" b="1" dirty="0" smtClean="0"/>
              <a:t>. Une </a:t>
            </a:r>
            <a:r>
              <a:rPr lang="fr-FR" sz="2000" b="1" dirty="0"/>
              <a:t>exception </a:t>
            </a:r>
            <a:r>
              <a:rPr lang="fr-FR" sz="2000" dirty="0"/>
              <a:t>cependant, celle de M. J-L. </a:t>
            </a:r>
            <a:r>
              <a:rPr lang="fr-FR" sz="2000" dirty="0" err="1"/>
              <a:t>Salanave</a:t>
            </a:r>
            <a:r>
              <a:rPr lang="fr-FR" sz="2000" dirty="0" smtClean="0"/>
              <a:t>, qui </a:t>
            </a:r>
            <a:r>
              <a:rPr lang="fr-FR" sz="2000" dirty="0"/>
              <a:t>dans son </a:t>
            </a:r>
            <a:r>
              <a:rPr lang="fr-FR" sz="2000" b="1" dirty="0"/>
              <a:t>cahier d’acteurs n°33 qualifie </a:t>
            </a:r>
            <a:r>
              <a:rPr lang="fr-FR" sz="2000" b="1" dirty="0" smtClean="0"/>
              <a:t>la réversibilité </a:t>
            </a:r>
            <a:r>
              <a:rPr lang="fr-FR" sz="2000" b="1" dirty="0"/>
              <a:t>d’ « inutile, voire nuisible », </a:t>
            </a:r>
            <a:r>
              <a:rPr lang="fr-FR" sz="2000" dirty="0" smtClean="0"/>
              <a:t>parce qu’elle </a:t>
            </a:r>
            <a:r>
              <a:rPr lang="fr-FR" sz="2000" dirty="0"/>
              <a:t>porte atteinte à la cohérence du système </a:t>
            </a:r>
            <a:r>
              <a:rPr lang="fr-FR" sz="2000" dirty="0" smtClean="0"/>
              <a:t>de confinement </a:t>
            </a:r>
            <a:r>
              <a:rPr lang="fr-FR" sz="2000" dirty="0"/>
              <a:t>; il </a:t>
            </a:r>
            <a:r>
              <a:rPr lang="fr-FR" sz="2000" dirty="0" smtClean="0"/>
              <a:t>souhaite </a:t>
            </a:r>
            <a:r>
              <a:rPr lang="fr-FR" sz="2000" dirty="0"/>
              <a:t>que le législateur la </a:t>
            </a:r>
            <a:r>
              <a:rPr lang="fr-FR" sz="2000" dirty="0" smtClean="0"/>
              <a:t>fixe au </a:t>
            </a:r>
            <a:r>
              <a:rPr lang="fr-FR" sz="2000" dirty="0"/>
              <a:t>plus court délai possible</a:t>
            </a:r>
            <a:r>
              <a:rPr lang="fr-FR" sz="2000" dirty="0" smtClean="0"/>
              <a:t>. »</a:t>
            </a:r>
          </a:p>
          <a:p>
            <a:pPr marL="400050" lvl="1" indent="0">
              <a:buNone/>
            </a:pPr>
            <a:endParaRPr lang="fr-FR" sz="2000" dirty="0"/>
          </a:p>
        </p:txBody>
      </p:sp>
    </p:spTree>
    <p:extLst>
      <p:ext uri="{BB962C8B-B14F-4D97-AF65-F5344CB8AC3E}">
        <p14:creationId xmlns:p14="http://schemas.microsoft.com/office/powerpoint/2010/main" val="658278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0"/>
            <a:ext cx="8229600" cy="4565104"/>
          </a:xfrm>
        </p:spPr>
        <p:txBody>
          <a:bodyPr>
            <a:normAutofit fontScale="70000" lnSpcReduction="20000"/>
          </a:bodyPr>
          <a:lstStyle/>
          <a:p>
            <a:r>
              <a:rPr lang="fr-FR" b="1" dirty="0"/>
              <a:t>La notion de « réversibilité » est </a:t>
            </a:r>
            <a:r>
              <a:rPr lang="fr-FR" b="1" dirty="0" smtClean="0"/>
              <a:t>contradictoire avec </a:t>
            </a:r>
            <a:r>
              <a:rPr lang="fr-FR" b="1" dirty="0"/>
              <a:t>celle de « stockage </a:t>
            </a:r>
            <a:r>
              <a:rPr lang="fr-FR" b="1" dirty="0" smtClean="0"/>
              <a:t>définitif</a:t>
            </a:r>
            <a:r>
              <a:rPr lang="fr-FR" b="1" dirty="0"/>
              <a:t> »</a:t>
            </a:r>
            <a:endParaRPr lang="fr-FR" b="1" dirty="0" smtClean="0"/>
          </a:p>
          <a:p>
            <a:r>
              <a:rPr lang="fr-FR" b="1" dirty="0" smtClean="0"/>
              <a:t>Pour l’ANDRA: la </a:t>
            </a:r>
            <a:r>
              <a:rPr lang="fr-FR" b="1" dirty="0"/>
              <a:t>réversibilité </a:t>
            </a:r>
            <a:r>
              <a:rPr lang="fr-FR" b="1" dirty="0" smtClean="0"/>
              <a:t>devrait être </a:t>
            </a:r>
            <a:r>
              <a:rPr lang="fr-FR" b="1" dirty="0"/>
              <a:t>conçue par étapes progressives, depuis l'exploitation </a:t>
            </a:r>
            <a:r>
              <a:rPr lang="fr-FR" b="1" dirty="0" smtClean="0"/>
              <a:t>réversible </a:t>
            </a:r>
            <a:r>
              <a:rPr lang="fr-FR" b="1" dirty="0"/>
              <a:t>d'une galerie jusqu'à la fermeture </a:t>
            </a:r>
            <a:r>
              <a:rPr lang="fr-FR" b="1" dirty="0" smtClean="0"/>
              <a:t>irréversible </a:t>
            </a:r>
            <a:r>
              <a:rPr lang="fr-FR" b="1" dirty="0"/>
              <a:t>du </a:t>
            </a:r>
            <a:r>
              <a:rPr lang="fr-FR" b="1" dirty="0" smtClean="0"/>
              <a:t>centre</a:t>
            </a:r>
            <a:endParaRPr lang="fr-FR" b="1" dirty="0"/>
          </a:p>
          <a:p>
            <a:r>
              <a:rPr lang="fr-FR" b="1" dirty="0" smtClean="0"/>
              <a:t>La réalité est plus complexe. Où commence et où finit la « réversibilité » ?</a:t>
            </a:r>
          </a:p>
          <a:p>
            <a:pPr lvl="1"/>
            <a:r>
              <a:rPr lang="fr-FR" b="1" dirty="0" smtClean="0"/>
              <a:t>vitrification des déchets: </a:t>
            </a:r>
            <a:r>
              <a:rPr lang="fr-FR" b="1" dirty="0" smtClean="0">
                <a:solidFill>
                  <a:schemeClr val="accent2"/>
                </a:solidFill>
              </a:rPr>
              <a:t>réversible ?</a:t>
            </a:r>
          </a:p>
          <a:p>
            <a:pPr lvl="1"/>
            <a:r>
              <a:rPr lang="fr-FR" b="1" dirty="0" smtClean="0"/>
              <a:t>conditionnement </a:t>
            </a:r>
            <a:r>
              <a:rPr lang="fr-FR" b="1" dirty="0"/>
              <a:t>en </a:t>
            </a:r>
            <a:r>
              <a:rPr lang="fr-FR" b="1" dirty="0" smtClean="0"/>
              <a:t>colis (conçus définitifs): </a:t>
            </a:r>
            <a:r>
              <a:rPr lang="fr-FR" b="1" dirty="0" smtClean="0">
                <a:solidFill>
                  <a:schemeClr val="accent2"/>
                </a:solidFill>
              </a:rPr>
              <a:t>réversible ?</a:t>
            </a:r>
          </a:p>
          <a:p>
            <a:pPr lvl="1"/>
            <a:r>
              <a:rPr lang="fr-FR" b="1" dirty="0" smtClean="0"/>
              <a:t>scellement d'alvéole</a:t>
            </a:r>
          </a:p>
          <a:p>
            <a:pPr lvl="1"/>
            <a:r>
              <a:rPr lang="fr-FR" b="1" dirty="0" smtClean="0"/>
              <a:t>remblais </a:t>
            </a:r>
            <a:r>
              <a:rPr lang="fr-FR" b="1" dirty="0"/>
              <a:t>d'une </a:t>
            </a:r>
            <a:r>
              <a:rPr lang="fr-FR" b="1" dirty="0" smtClean="0"/>
              <a:t>galerie	</a:t>
            </a:r>
            <a:r>
              <a:rPr lang="fr-FR" b="1" dirty="0"/>
              <a:t> </a:t>
            </a:r>
            <a:r>
              <a:rPr lang="fr-FR" b="1" dirty="0" smtClean="0"/>
              <a:t> </a:t>
            </a:r>
            <a:r>
              <a:rPr lang="fr-FR" b="1" dirty="0" smtClean="0">
                <a:solidFill>
                  <a:schemeClr val="accent2"/>
                </a:solidFill>
              </a:rPr>
              <a:t>étapes admises comme définitives</a:t>
            </a:r>
          </a:p>
          <a:p>
            <a:pPr lvl="1"/>
            <a:r>
              <a:rPr lang="fr-FR" b="1" dirty="0" smtClean="0"/>
              <a:t>puis </a:t>
            </a:r>
            <a:r>
              <a:rPr lang="fr-FR" b="1" dirty="0"/>
              <a:t>fermeture du </a:t>
            </a:r>
            <a:r>
              <a:rPr lang="fr-FR" b="1" dirty="0" smtClean="0"/>
              <a:t>centre        </a:t>
            </a:r>
            <a:r>
              <a:rPr lang="fr-FR" b="1" dirty="0" smtClean="0">
                <a:solidFill>
                  <a:schemeClr val="accent2"/>
                </a:solidFill>
              </a:rPr>
              <a:t>et irréversibles</a:t>
            </a:r>
          </a:p>
          <a:p>
            <a:r>
              <a:rPr lang="fr-FR" b="1" dirty="0" smtClean="0"/>
              <a:t>D’ailleurs si on décidait d’abandonner la réversibilité, un retrait futur des matières par des </a:t>
            </a:r>
            <a:r>
              <a:rPr lang="fr-FR" b="1" dirty="0" smtClean="0">
                <a:solidFill>
                  <a:schemeClr val="accent2"/>
                </a:solidFill>
              </a:rPr>
              <a:t>méthodes minières classiques </a:t>
            </a:r>
            <a:r>
              <a:rPr lang="fr-FR" b="1" dirty="0" smtClean="0"/>
              <a:t>ne rendrait-il pas une </a:t>
            </a:r>
            <a:r>
              <a:rPr lang="fr-FR" b="1" dirty="0" smtClean="0">
                <a:solidFill>
                  <a:schemeClr val="accent2"/>
                </a:solidFill>
              </a:rPr>
              <a:t>« réversibilité » </a:t>
            </a:r>
            <a:r>
              <a:rPr lang="fr-FR" b="1" dirty="0" smtClean="0"/>
              <a:t>à un « stockage définitif »?</a:t>
            </a:r>
            <a:endParaRPr lang="fr-FR" b="1" dirty="0"/>
          </a:p>
        </p:txBody>
      </p:sp>
      <p:sp>
        <p:nvSpPr>
          <p:cNvPr id="4" name="Accolade fermante 3"/>
          <p:cNvSpPr/>
          <p:nvPr/>
        </p:nvSpPr>
        <p:spPr>
          <a:xfrm>
            <a:off x="3995936" y="4293096"/>
            <a:ext cx="216024" cy="86409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6" name="Titre 1"/>
          <p:cNvSpPr>
            <a:spLocks noGrp="1"/>
          </p:cNvSpPr>
          <p:nvPr>
            <p:ph type="title"/>
          </p:nvPr>
        </p:nvSpPr>
        <p:spPr>
          <a:xfrm>
            <a:off x="457200" y="116632"/>
            <a:ext cx="8229600" cy="1143000"/>
          </a:xfrm>
        </p:spPr>
        <p:txBody>
          <a:bodyPr>
            <a:normAutofit fontScale="90000"/>
          </a:bodyPr>
          <a:lstStyle/>
          <a:p>
            <a:pPr algn="r"/>
            <a:r>
              <a:rPr lang="fr-FR" b="1" dirty="0" err="1" smtClean="0">
                <a:solidFill>
                  <a:schemeClr val="accent2"/>
                </a:solidFill>
              </a:rPr>
              <a:t>Reversibilité</a:t>
            </a:r>
            <a:r>
              <a:rPr lang="fr-FR" b="1" dirty="0" smtClean="0">
                <a:solidFill>
                  <a:schemeClr val="accent2"/>
                </a:solidFill>
              </a:rPr>
              <a:t/>
            </a:r>
            <a:br>
              <a:rPr lang="fr-FR" b="1" dirty="0" smtClean="0">
                <a:solidFill>
                  <a:schemeClr val="accent2"/>
                </a:solidFill>
              </a:rPr>
            </a:br>
            <a:r>
              <a:rPr lang="fr-FR" sz="3100" b="1" dirty="0" smtClean="0">
                <a:solidFill>
                  <a:schemeClr val="accent2"/>
                </a:solidFill>
              </a:rPr>
              <a:t>commentaires</a:t>
            </a:r>
            <a:endParaRPr lang="fr-FR" sz="1600" b="1" dirty="0">
              <a:solidFill>
                <a:schemeClr val="accent2"/>
              </a:solidFill>
            </a:endParaRPr>
          </a:p>
        </p:txBody>
      </p:sp>
    </p:spTree>
    <p:extLst>
      <p:ext uri="{BB962C8B-B14F-4D97-AF65-F5344CB8AC3E}">
        <p14:creationId xmlns:p14="http://schemas.microsoft.com/office/powerpoint/2010/main" val="3175054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1196753"/>
            <a:ext cx="8640960" cy="2880320"/>
          </a:xfrm>
        </p:spPr>
        <p:txBody>
          <a:bodyPr>
            <a:normAutofit fontScale="92500"/>
          </a:bodyPr>
          <a:lstStyle/>
          <a:p>
            <a:r>
              <a:rPr lang="fr-FR" sz="2000" b="1" dirty="0" smtClean="0"/>
              <a:t>Avantages de l’argile de </a:t>
            </a:r>
            <a:r>
              <a:rPr lang="fr-FR" sz="2000" b="1" dirty="0" err="1" smtClean="0"/>
              <a:t>Cigéo</a:t>
            </a:r>
            <a:r>
              <a:rPr lang="fr-FR" sz="2000" b="1" dirty="0" smtClean="0"/>
              <a:t>: stabilité géologique et pas de circulation d’eau</a:t>
            </a:r>
          </a:p>
          <a:p>
            <a:pPr marL="400050" lvl="1" indent="0">
              <a:buNone/>
            </a:pPr>
            <a:r>
              <a:rPr lang="fr-FR" sz="1600" b="1" dirty="0" smtClean="0"/>
              <a:t>note: si </a:t>
            </a:r>
            <a:r>
              <a:rPr lang="fr-FR" sz="1600" b="1" dirty="0"/>
              <a:t>une goutte d’eau devait un jour (dans 1 000 ans, dans 10 000 ans … ?) se charger de radioactivité au contact des déchets, elle ne parcourrait </a:t>
            </a:r>
            <a:r>
              <a:rPr lang="fr-FR" sz="1600" b="1" u="sng" dirty="0"/>
              <a:t>dans ce </a:t>
            </a:r>
            <a:r>
              <a:rPr lang="fr-FR" sz="1600" b="1" u="sng" dirty="0" smtClean="0"/>
              <a:t>milieu naturel </a:t>
            </a:r>
            <a:r>
              <a:rPr lang="fr-FR" sz="1600" b="1" dirty="0"/>
              <a:t>que </a:t>
            </a:r>
            <a:r>
              <a:rPr lang="fr-FR" sz="1600" b="1" u="sng" dirty="0"/>
              <a:t>quelques dizaines de mètres tout au plus en 1 million </a:t>
            </a:r>
            <a:r>
              <a:rPr lang="fr-FR" sz="1600" b="1" u="sng" dirty="0" smtClean="0"/>
              <a:t>d’années </a:t>
            </a:r>
            <a:r>
              <a:rPr lang="fr-FR" sz="1600" dirty="0" smtClean="0"/>
              <a:t>(source ANDRA)</a:t>
            </a:r>
          </a:p>
          <a:p>
            <a:r>
              <a:rPr lang="fr-FR" sz="2200" b="1" dirty="0" smtClean="0"/>
              <a:t>Géologues et les experts reconnaissent que le site de </a:t>
            </a:r>
            <a:r>
              <a:rPr lang="fr-FR" sz="2200" b="1" dirty="0" err="1" smtClean="0"/>
              <a:t>Cigéo</a:t>
            </a:r>
            <a:r>
              <a:rPr lang="fr-FR" sz="2200" b="1" dirty="0" smtClean="0"/>
              <a:t> est bien l’un des «coffres forts» dont nous pouvons rêver pour </a:t>
            </a:r>
            <a:r>
              <a:rPr lang="fr-FR" sz="2200" b="1" u="sng" dirty="0" smtClean="0"/>
              <a:t>isoler</a:t>
            </a:r>
            <a:r>
              <a:rPr lang="fr-FR" sz="2200" b="1" dirty="0" smtClean="0"/>
              <a:t> et </a:t>
            </a:r>
            <a:r>
              <a:rPr lang="fr-FR" sz="2200" b="1" u="sng" dirty="0" smtClean="0"/>
              <a:t>laisser décroitre </a:t>
            </a:r>
            <a:r>
              <a:rPr lang="fr-FR" sz="2200" b="1" dirty="0" smtClean="0"/>
              <a:t>nos déchets, à la condition de </a:t>
            </a:r>
            <a:r>
              <a:rPr lang="fr-FR" sz="2200" b="1" u="sng" dirty="0" smtClean="0"/>
              <a:t>ne pas y créer des fragilités artificielles durables</a:t>
            </a:r>
            <a:r>
              <a:rPr lang="fr-FR" sz="2200" b="1" dirty="0"/>
              <a:t> </a:t>
            </a:r>
            <a:r>
              <a:rPr lang="fr-FR" sz="2200" b="1" dirty="0" smtClean="0"/>
              <a:t>où l’eau pourrait devenir un vecteur de déplacement de la radioactivité</a:t>
            </a:r>
          </a:p>
          <a:p>
            <a:pPr marL="400050" lvl="2" indent="0">
              <a:buNone/>
            </a:pPr>
            <a:r>
              <a:rPr lang="fr-FR" sz="1300" b="1" dirty="0"/>
              <a:t>n</a:t>
            </a:r>
            <a:r>
              <a:rPr lang="fr-FR" sz="1300" b="1" dirty="0" smtClean="0"/>
              <a:t>ote: ceci </a:t>
            </a:r>
            <a:r>
              <a:rPr lang="fr-FR" sz="1300" b="1" dirty="0"/>
              <a:t>dans l’hypothèse où </a:t>
            </a:r>
            <a:r>
              <a:rPr lang="fr-FR" sz="1300" b="1" dirty="0" smtClean="0"/>
              <a:t>les </a:t>
            </a:r>
            <a:r>
              <a:rPr lang="fr-FR" sz="1300" b="1" dirty="0"/>
              <a:t>déchets vitrifiés viendraient à se dégrader malgré leurs exceptionnelles qualités mécaniques, thermiques et chimiques dont font preuve les obsidiennes vitrifiées naturelles dont ils sont inspirés</a:t>
            </a:r>
          </a:p>
          <a:p>
            <a:endParaRPr lang="fr-FR" sz="2200" b="1" dirty="0" smtClean="0"/>
          </a:p>
        </p:txBody>
      </p:sp>
      <p:sp>
        <p:nvSpPr>
          <p:cNvPr id="4" name="Titre 1"/>
          <p:cNvSpPr>
            <a:spLocks noGrp="1"/>
          </p:cNvSpPr>
          <p:nvPr>
            <p:ph type="title"/>
          </p:nvPr>
        </p:nvSpPr>
        <p:spPr>
          <a:xfrm>
            <a:off x="734888" y="44624"/>
            <a:ext cx="8229600" cy="1143000"/>
          </a:xfrm>
        </p:spPr>
        <p:txBody>
          <a:bodyPr>
            <a:normAutofit/>
          </a:bodyPr>
          <a:lstStyle/>
          <a:p>
            <a:pPr algn="r"/>
            <a:r>
              <a:rPr lang="fr-FR" sz="4000" b="1" dirty="0" smtClean="0">
                <a:solidFill>
                  <a:schemeClr val="accent2"/>
                </a:solidFill>
              </a:rPr>
              <a:t>Confinement, argile, réversibilité</a:t>
            </a:r>
            <a:endParaRPr lang="fr-FR" sz="2000" b="1" dirty="0">
              <a:solidFill>
                <a:schemeClr val="accent2"/>
              </a:solidFill>
            </a:endParaRPr>
          </a:p>
        </p:txBody>
      </p:sp>
      <p:sp>
        <p:nvSpPr>
          <p:cNvPr id="5" name="ZoneTexte 4"/>
          <p:cNvSpPr txBox="1"/>
          <p:nvPr/>
        </p:nvSpPr>
        <p:spPr>
          <a:xfrm>
            <a:off x="4860032" y="4453369"/>
            <a:ext cx="4032448" cy="2215991"/>
          </a:xfrm>
          <a:prstGeom prst="rect">
            <a:avLst/>
          </a:prstGeom>
          <a:noFill/>
        </p:spPr>
        <p:txBody>
          <a:bodyPr wrap="square" rtlCol="0">
            <a:spAutoFit/>
          </a:bodyPr>
          <a:lstStyle/>
          <a:p>
            <a:r>
              <a:rPr lang="fr-FR" sz="2000" b="1" i="1" dirty="0">
                <a:solidFill>
                  <a:srgbClr val="0070C0"/>
                </a:solidFill>
              </a:rPr>
              <a:t>La meilleure garantie de retrouver l’étanchéité « quasi-éternelle » de ce coffre-fort d’argile est donc que les pressions naturelles (énormes à ces profondeurs) se referment à jamais sur les « colis » de </a:t>
            </a:r>
            <a:r>
              <a:rPr lang="fr-FR" sz="2000" b="1" i="1" dirty="0" smtClean="0">
                <a:solidFill>
                  <a:srgbClr val="0070C0"/>
                </a:solidFill>
              </a:rPr>
              <a:t>déchets</a:t>
            </a:r>
            <a:endParaRPr lang="fr-FR" sz="2000" b="1" i="1" dirty="0">
              <a:solidFill>
                <a:srgbClr val="0070C0"/>
              </a:solidFill>
            </a:endParaRPr>
          </a:p>
          <a:p>
            <a:endParaRPr lang="fr-FR" dirty="0"/>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4032448"/>
            <a:ext cx="4021917" cy="27089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73922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1600200"/>
            <a:ext cx="8640960" cy="4997152"/>
          </a:xfrm>
        </p:spPr>
        <p:txBody>
          <a:bodyPr>
            <a:normAutofit fontScale="62500" lnSpcReduction="20000"/>
          </a:bodyPr>
          <a:lstStyle/>
          <a:p>
            <a:r>
              <a:rPr lang="fr-FR" b="1" dirty="0">
                <a:solidFill>
                  <a:schemeClr val="accent2"/>
                </a:solidFill>
              </a:rPr>
              <a:t>Et si </a:t>
            </a:r>
            <a:r>
              <a:rPr lang="fr-FR" b="1" dirty="0" smtClean="0">
                <a:solidFill>
                  <a:schemeClr val="accent2"/>
                </a:solidFill>
              </a:rPr>
              <a:t>on </a:t>
            </a:r>
            <a:r>
              <a:rPr lang="fr-FR" b="1" dirty="0">
                <a:solidFill>
                  <a:schemeClr val="accent2"/>
                </a:solidFill>
              </a:rPr>
              <a:t>trouvait </a:t>
            </a:r>
            <a:r>
              <a:rPr lang="fr-FR" b="1" dirty="0" smtClean="0">
                <a:solidFill>
                  <a:schemeClr val="accent2"/>
                </a:solidFill>
              </a:rPr>
              <a:t>demain une </a:t>
            </a:r>
            <a:r>
              <a:rPr lang="fr-FR" b="1" dirty="0">
                <a:solidFill>
                  <a:schemeClr val="accent2"/>
                </a:solidFill>
              </a:rPr>
              <a:t>meilleure solution de stockage </a:t>
            </a:r>
            <a:r>
              <a:rPr lang="fr-FR" b="1" dirty="0" smtClean="0">
                <a:solidFill>
                  <a:schemeClr val="accent2"/>
                </a:solidFill>
              </a:rPr>
              <a:t>définitif?</a:t>
            </a:r>
          </a:p>
          <a:p>
            <a:pPr marL="400050" lvl="1" indent="0">
              <a:buNone/>
            </a:pPr>
            <a:r>
              <a:rPr lang="fr-FR" i="1" dirty="0" smtClean="0"/>
              <a:t>Ca </a:t>
            </a:r>
            <a:r>
              <a:rPr lang="fr-FR" i="1" dirty="0"/>
              <a:t>ne retirerait pas les vertus de CIGEO pour les déchets </a:t>
            </a:r>
            <a:r>
              <a:rPr lang="fr-FR" i="1" dirty="0" smtClean="0"/>
              <a:t>passés, </a:t>
            </a:r>
            <a:r>
              <a:rPr lang="fr-FR" i="1" dirty="0"/>
              <a:t>sans exclure un traitement différent pour les déchets futurs</a:t>
            </a:r>
            <a:endParaRPr lang="fr-FR" b="1" dirty="0">
              <a:solidFill>
                <a:schemeClr val="accent2"/>
              </a:solidFill>
            </a:endParaRPr>
          </a:p>
          <a:p>
            <a:r>
              <a:rPr lang="fr-FR" b="1" dirty="0" smtClean="0">
                <a:solidFill>
                  <a:schemeClr val="accent2"/>
                </a:solidFill>
              </a:rPr>
              <a:t>Pour une utilisation future des produits de fission ?</a:t>
            </a:r>
          </a:p>
          <a:p>
            <a:pPr marL="400050" lvl="1" indent="0">
              <a:buNone/>
            </a:pPr>
            <a:r>
              <a:rPr lang="fr-FR" i="1" dirty="0" smtClean="0"/>
              <a:t>Ils ne produiront jamais d’énergie (ils ne sont pas fissiles)</a:t>
            </a:r>
          </a:p>
          <a:p>
            <a:r>
              <a:rPr lang="fr-FR" b="1" dirty="0" smtClean="0">
                <a:solidFill>
                  <a:schemeClr val="accent2"/>
                </a:solidFill>
              </a:rPr>
              <a:t>Pour utiliser les </a:t>
            </a:r>
            <a:r>
              <a:rPr lang="fr-FR" b="1" dirty="0">
                <a:solidFill>
                  <a:schemeClr val="accent2"/>
                </a:solidFill>
              </a:rPr>
              <a:t>actinides mineurs ? </a:t>
            </a:r>
            <a:r>
              <a:rPr lang="fr-FR" b="1" dirty="0" smtClean="0">
                <a:solidFill>
                  <a:schemeClr val="accent2"/>
                </a:solidFill>
              </a:rPr>
              <a:t>Pour </a:t>
            </a:r>
            <a:r>
              <a:rPr lang="fr-FR" b="1" dirty="0">
                <a:solidFill>
                  <a:schemeClr val="accent2"/>
                </a:solidFill>
              </a:rPr>
              <a:t>les transmuter demain </a:t>
            </a:r>
            <a:r>
              <a:rPr lang="fr-FR" b="1" dirty="0" smtClean="0">
                <a:solidFill>
                  <a:schemeClr val="accent2"/>
                </a:solidFill>
              </a:rPr>
              <a:t>? Pour produire de l’énergie dans des réacteurs à neutrons rapides </a:t>
            </a:r>
            <a:r>
              <a:rPr lang="fr-FR" b="1" i="1" dirty="0" smtClean="0">
                <a:solidFill>
                  <a:schemeClr val="accent2"/>
                </a:solidFill>
              </a:rPr>
              <a:t>?</a:t>
            </a:r>
          </a:p>
          <a:p>
            <a:pPr marL="400050" lvl="1" indent="0">
              <a:buNone/>
            </a:pPr>
            <a:r>
              <a:rPr lang="fr-FR" i="1" dirty="0" smtClean="0"/>
              <a:t>Il n’y en aura pas plus de 100 tonnes dans tout CIGEO ! </a:t>
            </a:r>
          </a:p>
          <a:p>
            <a:r>
              <a:rPr lang="fr-FR" b="1" dirty="0" smtClean="0">
                <a:solidFill>
                  <a:schemeClr val="accent2"/>
                </a:solidFill>
              </a:rPr>
              <a:t>Peut-être nos enfants leur trouveront-il des applications médicales ou scientifiques</a:t>
            </a:r>
            <a:r>
              <a:rPr lang="fr-FR" b="1" i="1" dirty="0" smtClean="0">
                <a:solidFill>
                  <a:schemeClr val="accent2"/>
                </a:solidFill>
              </a:rPr>
              <a:t>?</a:t>
            </a:r>
          </a:p>
          <a:p>
            <a:pPr marL="400050" lvl="1" indent="0">
              <a:buNone/>
            </a:pPr>
            <a:r>
              <a:rPr lang="fr-FR" i="1" dirty="0" smtClean="0"/>
              <a:t>Leur nucléaire du futur devrait largement y pourvoir sans avoir besoin d’exhumer nos déchets (vitrifiés !). Saurait-on d’ailleurs dévitrifier (techniquement, économiquement et sans risques ?)</a:t>
            </a:r>
          </a:p>
          <a:p>
            <a:r>
              <a:rPr lang="fr-FR" b="1" dirty="0" smtClean="0">
                <a:solidFill>
                  <a:schemeClr val="accent2"/>
                </a:solidFill>
              </a:rPr>
              <a:t>Et puis pourquoi un stockage « irréversible » exclurait-il une récupération future ?</a:t>
            </a:r>
            <a:endParaRPr lang="fr-FR" dirty="0"/>
          </a:p>
          <a:p>
            <a:pPr marL="400050" lvl="1" indent="0">
              <a:buNone/>
            </a:pPr>
            <a:r>
              <a:rPr lang="fr-FR" i="1" dirty="0"/>
              <a:t>L</a:t>
            </a:r>
            <a:r>
              <a:rPr lang="fr-FR" i="1" dirty="0" smtClean="0"/>
              <a:t>es méthodes d’extraction minière classique ne seraient-elles pas suffisantes? Ne seraient-elle </a:t>
            </a:r>
            <a:r>
              <a:rPr lang="fr-FR" i="1" dirty="0"/>
              <a:t>pas moins couteuses que l’option </a:t>
            </a:r>
            <a:r>
              <a:rPr lang="fr-FR" i="1" dirty="0" smtClean="0"/>
              <a:t>« réversibilité a priori» ?</a:t>
            </a:r>
          </a:p>
        </p:txBody>
      </p:sp>
      <p:sp>
        <p:nvSpPr>
          <p:cNvPr id="5" name="Titre 1"/>
          <p:cNvSpPr>
            <a:spLocks noGrp="1"/>
          </p:cNvSpPr>
          <p:nvPr>
            <p:ph type="title"/>
          </p:nvPr>
        </p:nvSpPr>
        <p:spPr>
          <a:xfrm>
            <a:off x="457200" y="44624"/>
            <a:ext cx="8229600" cy="1143000"/>
          </a:xfrm>
        </p:spPr>
        <p:txBody>
          <a:bodyPr>
            <a:normAutofit/>
          </a:bodyPr>
          <a:lstStyle/>
          <a:p>
            <a:pPr algn="r"/>
            <a:r>
              <a:rPr lang="fr-FR" b="1" dirty="0" smtClean="0">
                <a:solidFill>
                  <a:schemeClr val="accent2"/>
                </a:solidFill>
              </a:rPr>
              <a:t>Réversibilité, pour quoi faire?</a:t>
            </a:r>
            <a:endParaRPr lang="fr-FR" sz="2200" b="1" dirty="0">
              <a:solidFill>
                <a:schemeClr val="accent2"/>
              </a:solidFill>
            </a:endParaRPr>
          </a:p>
        </p:txBody>
      </p:sp>
    </p:spTree>
    <p:extLst>
      <p:ext uri="{BB962C8B-B14F-4D97-AF65-F5344CB8AC3E}">
        <p14:creationId xmlns:p14="http://schemas.microsoft.com/office/powerpoint/2010/main" val="2138073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1783357"/>
            <a:ext cx="8352928" cy="4525963"/>
          </a:xfrm>
        </p:spPr>
        <p:txBody>
          <a:bodyPr>
            <a:normAutofit fontScale="70000" lnSpcReduction="20000"/>
          </a:bodyPr>
          <a:lstStyle/>
          <a:p>
            <a:r>
              <a:rPr lang="fr-FR" b="1" dirty="0" smtClean="0"/>
              <a:t>La Cours des Comptes cite deux estimations ANDRA pour CIGEO: 16,5 milliards d’€ en 2003 réévalué en 2009 à 36 milliards d’€ pour tenir compte de la </a:t>
            </a:r>
            <a:r>
              <a:rPr lang="fr-FR" b="1" u="sng" dirty="0" smtClean="0"/>
              <a:t>réversibilité</a:t>
            </a:r>
            <a:r>
              <a:rPr lang="fr-FR" b="1" dirty="0" smtClean="0"/>
              <a:t> (et d’un inventaire accru), en €</a:t>
            </a:r>
            <a:r>
              <a:rPr lang="fr-FR" b="1" baseline="-25000" dirty="0" smtClean="0"/>
              <a:t>2010</a:t>
            </a:r>
          </a:p>
          <a:p>
            <a:r>
              <a:rPr lang="fr-FR" b="1" dirty="0" smtClean="0"/>
              <a:t>Cela revient à chiffrer le surcoût de la réversibilité à environ 1€/</a:t>
            </a:r>
            <a:r>
              <a:rPr lang="fr-FR" b="1" dirty="0" err="1" smtClean="0"/>
              <a:t>MWh</a:t>
            </a:r>
            <a:r>
              <a:rPr lang="fr-FR" b="1" dirty="0" smtClean="0"/>
              <a:t> </a:t>
            </a:r>
          </a:p>
          <a:p>
            <a:r>
              <a:rPr lang="fr-FR" b="1" dirty="0" smtClean="0"/>
              <a:t>C’est peu sur les 140€/</a:t>
            </a:r>
            <a:r>
              <a:rPr lang="fr-FR" b="1" dirty="0" err="1" smtClean="0"/>
              <a:t>MWh</a:t>
            </a:r>
            <a:r>
              <a:rPr lang="fr-FR" b="1" dirty="0" smtClean="0"/>
              <a:t> de nos factures domestiques, mais …</a:t>
            </a:r>
          </a:p>
          <a:p>
            <a:r>
              <a:rPr lang="fr-FR" b="1" dirty="0" smtClean="0"/>
              <a:t>C’est énorme comparé aux 2,6 €/</a:t>
            </a:r>
            <a:r>
              <a:rPr lang="fr-FR" b="1" dirty="0" err="1" smtClean="0"/>
              <a:t>MWh</a:t>
            </a:r>
            <a:r>
              <a:rPr lang="fr-FR" b="1" dirty="0" smtClean="0"/>
              <a:t> qui couvraient la totalité des autres coûts futurs (démantèlement des 58 réacteurs + CIGEO et la gestion définitive des déchets) </a:t>
            </a:r>
          </a:p>
          <a:p>
            <a:endParaRPr lang="fr-FR" b="1" dirty="0" smtClean="0"/>
          </a:p>
          <a:p>
            <a:endParaRPr lang="fr-FR" b="1" dirty="0"/>
          </a:p>
          <a:p>
            <a:pPr marL="0" indent="0">
              <a:buNone/>
            </a:pPr>
            <a:r>
              <a:rPr lang="fr-FR" sz="2200" b="1" dirty="0" smtClean="0"/>
              <a:t>Source: </a:t>
            </a:r>
            <a:r>
              <a:rPr lang="fr-FR" sz="2200" b="1" dirty="0"/>
              <a:t>Fiche sur les coûts du nucléaire actuel et </a:t>
            </a:r>
            <a:r>
              <a:rPr lang="fr-FR" sz="2200" b="1" dirty="0" smtClean="0"/>
              <a:t>futur, comité </a:t>
            </a:r>
            <a:r>
              <a:rPr lang="fr-FR" sz="2200" b="1" dirty="0"/>
              <a:t>d’experts du Débat National sur la transition </a:t>
            </a:r>
            <a:r>
              <a:rPr lang="fr-FR" sz="2200" b="1" dirty="0" smtClean="0"/>
              <a:t>Energétique, </a:t>
            </a:r>
            <a:r>
              <a:rPr lang="fr-FR" sz="2200" b="1" dirty="0"/>
              <a:t>http://www.transition-energetique.gouv.fr/sites/default/files/56.pdf</a:t>
            </a:r>
          </a:p>
        </p:txBody>
      </p:sp>
      <p:sp>
        <p:nvSpPr>
          <p:cNvPr id="5" name="Titre 1"/>
          <p:cNvSpPr>
            <a:spLocks noGrp="1"/>
          </p:cNvSpPr>
          <p:nvPr>
            <p:ph type="title"/>
          </p:nvPr>
        </p:nvSpPr>
        <p:spPr>
          <a:xfrm>
            <a:off x="457200" y="116632"/>
            <a:ext cx="8229600" cy="1143000"/>
          </a:xfrm>
        </p:spPr>
        <p:txBody>
          <a:bodyPr>
            <a:normAutofit/>
          </a:bodyPr>
          <a:lstStyle/>
          <a:p>
            <a:pPr algn="r"/>
            <a:r>
              <a:rPr lang="fr-FR" b="1" dirty="0" smtClean="0">
                <a:solidFill>
                  <a:schemeClr val="accent2"/>
                </a:solidFill>
              </a:rPr>
              <a:t>Réversibilité, à quel prix?</a:t>
            </a:r>
            <a:endParaRPr lang="fr-FR" sz="1400" b="1" dirty="0">
              <a:solidFill>
                <a:schemeClr val="accent2"/>
              </a:solidFill>
            </a:endParaRPr>
          </a:p>
        </p:txBody>
      </p:sp>
    </p:spTree>
    <p:extLst>
      <p:ext uri="{BB962C8B-B14F-4D97-AF65-F5344CB8AC3E}">
        <p14:creationId xmlns:p14="http://schemas.microsoft.com/office/powerpoint/2010/main" val="1133868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1340768"/>
            <a:ext cx="8352928" cy="4536504"/>
          </a:xfrm>
        </p:spPr>
        <p:txBody>
          <a:bodyPr>
            <a:normAutofit lnSpcReduction="10000"/>
          </a:bodyPr>
          <a:lstStyle/>
          <a:p>
            <a:r>
              <a:rPr lang="fr-FR" sz="1600" b="1" dirty="0" smtClean="0"/>
              <a:t>La réversibilité donne « bonne conscience » mais c’est une fausse bonne idée car nuisible au confinement et coûteuse inutilement</a:t>
            </a:r>
          </a:p>
          <a:p>
            <a:r>
              <a:rPr lang="fr-FR" sz="1600" b="1" dirty="0" smtClean="0"/>
              <a:t>Une décision qui ne décide pas (réversible!) n’est ni responsable ni courageuse: notre génération a bénéficié de cette électricité nucléaire abondante, respectueuse de l’environnement et bon marché; ses déchets (comme tous les autres que nous produisons: domestiques, industriels, chimiques) sont notre problème, pas celui de nos enfants (notre CO2 leur suffira bien !)</a:t>
            </a:r>
          </a:p>
          <a:p>
            <a:r>
              <a:rPr lang="fr-FR" sz="1600" b="1" dirty="0" smtClean="0"/>
              <a:t>Nous disposons d’UNE solution propre, sûre et définitive, mûrie et étudiée depuis plus de 20 ans, que d’autres pays nous envient: mettons la en œuvre (sans préjuger des autres bonnes solutions, présentes – Suède/Finlande, ou futures). Une bonne solution c’est celle qu’on met en œuvre, pas celle que l’on reporte</a:t>
            </a:r>
          </a:p>
          <a:p>
            <a:r>
              <a:rPr lang="fr-FR" sz="1600" b="1" dirty="0" smtClean="0"/>
              <a:t>Souhaitons nous vraiment que cette réversibilité soit utilisée un jour? Que nos enfants exhument nos détritus nucléaires pour les transmuter dans leurs réacteurs du futur, au prix de quelles dangereuses manipulations, de quels risques radiologiques et industriels ?</a:t>
            </a:r>
          </a:p>
          <a:p>
            <a:r>
              <a:rPr lang="fr-FR" sz="1600" b="1" dirty="0" smtClean="0"/>
              <a:t>Les mots «stockage» et «enfouissement» font peur précisément parce que trop REVERSIBLES car ils évoquent de possibles « exhumations » ou remontées futures à la surface. Parlons plutôt de « centre d’isolement » ou de «centre de décroissance des déchets radioactifs»: cette décroissance là (radioactive) est rassurante et … IRREVERSIBLE</a:t>
            </a:r>
          </a:p>
        </p:txBody>
      </p:sp>
      <p:sp>
        <p:nvSpPr>
          <p:cNvPr id="4" name="Titre 1"/>
          <p:cNvSpPr>
            <a:spLocks noGrp="1"/>
          </p:cNvSpPr>
          <p:nvPr>
            <p:ph type="title"/>
          </p:nvPr>
        </p:nvSpPr>
        <p:spPr>
          <a:xfrm>
            <a:off x="457200" y="-99392"/>
            <a:ext cx="8229600" cy="1143000"/>
          </a:xfrm>
        </p:spPr>
        <p:txBody>
          <a:bodyPr>
            <a:normAutofit/>
          </a:bodyPr>
          <a:lstStyle/>
          <a:p>
            <a:pPr algn="r"/>
            <a:r>
              <a:rPr lang="fr-FR" b="1" dirty="0" smtClean="0">
                <a:solidFill>
                  <a:schemeClr val="accent2"/>
                </a:solidFill>
              </a:rPr>
              <a:t>conclusion</a:t>
            </a:r>
            <a:endParaRPr lang="fr-FR" sz="2200" b="1" dirty="0">
              <a:solidFill>
                <a:schemeClr val="accent2"/>
              </a:solidFill>
            </a:endParaRPr>
          </a:p>
        </p:txBody>
      </p:sp>
      <p:sp>
        <p:nvSpPr>
          <p:cNvPr id="5" name="Text Box 4"/>
          <p:cNvSpPr txBox="1">
            <a:spLocks noChangeArrowheads="1"/>
          </p:cNvSpPr>
          <p:nvPr/>
        </p:nvSpPr>
        <p:spPr bwMode="auto">
          <a:xfrm>
            <a:off x="1529879" y="5805264"/>
            <a:ext cx="604867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spcAft>
                <a:spcPct val="20000"/>
              </a:spcAft>
              <a:buClr>
                <a:schemeClr val="tx2"/>
              </a:buClr>
              <a:buFont typeface="Arial" pitchFamily="34" charset="0"/>
              <a:buBlip>
                <a:blip r:embed="rId2"/>
              </a:buBlip>
              <a:defRPr sz="2000" b="1">
                <a:solidFill>
                  <a:schemeClr val="tx1"/>
                </a:solidFill>
                <a:latin typeface="Arial" pitchFamily="34" charset="0"/>
                <a:cs typeface="Arial" pitchFamily="34" charset="0"/>
              </a:defRPr>
            </a:lvl1pPr>
            <a:lvl2pPr marL="742950" indent="-285750" eaLnBrk="0" hangingPunct="0">
              <a:spcBef>
                <a:spcPct val="20000"/>
              </a:spcBef>
              <a:spcAft>
                <a:spcPct val="10000"/>
              </a:spcAft>
              <a:buClr>
                <a:schemeClr val="accent1"/>
              </a:buClr>
              <a:buSzPct val="95000"/>
              <a:buFont typeface="Wingdings" pitchFamily="2" charset="2"/>
              <a:buChar char="u"/>
              <a:defRPr sz="1600" b="1">
                <a:solidFill>
                  <a:schemeClr val="tx1"/>
                </a:solidFill>
                <a:latin typeface="Arial" pitchFamily="34" charset="0"/>
                <a:cs typeface="Arial" pitchFamily="34" charset="0"/>
              </a:defRPr>
            </a:lvl2pPr>
            <a:lvl3pPr marL="1143000" indent="-228600" eaLnBrk="0" hangingPunct="0">
              <a:spcBef>
                <a:spcPct val="20000"/>
              </a:spcBef>
              <a:buClr>
                <a:schemeClr val="tx2"/>
              </a:buClr>
              <a:buFont typeface="Symbol" pitchFamily="18" charset="2"/>
              <a:buChar char="·"/>
              <a:defRPr sz="1400">
                <a:solidFill>
                  <a:schemeClr val="tx1"/>
                </a:solidFill>
                <a:latin typeface="Arial" pitchFamily="34" charset="0"/>
                <a:cs typeface="Arial" pitchFamily="34" charset="0"/>
              </a:defRPr>
            </a:lvl3pPr>
            <a:lvl4pPr marL="1600200" indent="-228600" eaLnBrk="0" hangingPunct="0">
              <a:spcBef>
                <a:spcPct val="20000"/>
              </a:spcBef>
              <a:buClr>
                <a:schemeClr val="tx1"/>
              </a:buClr>
              <a:buFont typeface="Arial" pitchFamily="34" charset="0"/>
              <a:buChar char="-"/>
              <a:defRPr sz="1200">
                <a:solidFill>
                  <a:schemeClr val="tx1"/>
                </a:solidFill>
                <a:latin typeface="Arial" pitchFamily="34" charset="0"/>
                <a:cs typeface="Arial" pitchFamily="34" charset="0"/>
              </a:defRPr>
            </a:lvl4pPr>
            <a:lvl5pPr marL="2057400" indent="-228600" eaLnBrk="0" hangingPunct="0">
              <a:spcBef>
                <a:spcPct val="20000"/>
              </a:spcBef>
              <a:buFont typeface="Arial" pitchFamily="34" charset="0"/>
              <a:buChar char="­"/>
              <a:defRPr sz="12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Font typeface="Arial" pitchFamily="34" charset="0"/>
              <a:buChar char="­"/>
              <a:defRPr sz="12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Font typeface="Arial" pitchFamily="34" charset="0"/>
              <a:buChar char="­"/>
              <a:defRPr sz="12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Font typeface="Arial" pitchFamily="34" charset="0"/>
              <a:buChar char="­"/>
              <a:defRPr sz="12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Font typeface="Arial" pitchFamily="34" charset="0"/>
              <a:buChar char="­"/>
              <a:defRPr sz="1200">
                <a:solidFill>
                  <a:schemeClr val="tx1"/>
                </a:solidFill>
                <a:latin typeface="Arial" pitchFamily="34" charset="0"/>
                <a:cs typeface="Arial" pitchFamily="34" charset="0"/>
              </a:defRPr>
            </a:lvl9pPr>
          </a:lstStyle>
          <a:p>
            <a:pPr eaLnBrk="1" hangingPunct="1">
              <a:spcBef>
                <a:spcPct val="0"/>
              </a:spcBef>
              <a:spcAft>
                <a:spcPct val="0"/>
              </a:spcAft>
              <a:buClrTx/>
              <a:buFontTx/>
              <a:buNone/>
            </a:pPr>
            <a:r>
              <a:rPr lang="fr-FR" altLang="fr-FR" sz="1600" dirty="0" smtClean="0">
                <a:solidFill>
                  <a:schemeClr val="accent2"/>
                </a:solidFill>
              </a:rPr>
              <a:t>La réversibilité de CIGEO:</a:t>
            </a:r>
          </a:p>
          <a:p>
            <a:pPr eaLnBrk="1" hangingPunct="1">
              <a:spcBef>
                <a:spcPct val="0"/>
              </a:spcBef>
              <a:spcAft>
                <a:spcPct val="0"/>
              </a:spcAft>
              <a:buClrTx/>
              <a:buFontTx/>
              <a:buNone/>
            </a:pPr>
            <a:r>
              <a:rPr lang="fr-FR" altLang="fr-FR" sz="1600" dirty="0" smtClean="0">
                <a:solidFill>
                  <a:schemeClr val="accent2"/>
                </a:solidFill>
              </a:rPr>
              <a:t>une erreur technique, économique, écologique </a:t>
            </a:r>
            <a:r>
              <a:rPr lang="fr-FR" altLang="fr-FR" sz="1600" smtClean="0">
                <a:solidFill>
                  <a:schemeClr val="accent2"/>
                </a:solidFill>
              </a:rPr>
              <a:t>et éthique</a:t>
            </a:r>
            <a:endParaRPr lang="fr-FR" altLang="fr-FR" sz="1400" dirty="0">
              <a:solidFill>
                <a:schemeClr val="accent2"/>
              </a:solidFill>
            </a:endParaRPr>
          </a:p>
        </p:txBody>
      </p:sp>
      <p:pic>
        <p:nvPicPr>
          <p:cNvPr id="6" name="Picture 20" descr="areva-ppt-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0046" y="5813276"/>
            <a:ext cx="37782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0" descr="areva-ppt-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90519" y="6029300"/>
            <a:ext cx="37782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8553448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1_modeleAREVAppt bord blanc">
  <a:themeElements>
    <a:clrScheme name="">
      <a:dk1>
        <a:srgbClr val="000000"/>
      </a:dk1>
      <a:lt1>
        <a:srgbClr val="FFFFFF"/>
      </a:lt1>
      <a:dk2>
        <a:srgbClr val="C4122F"/>
      </a:dk2>
      <a:lt2>
        <a:srgbClr val="818179"/>
      </a:lt2>
      <a:accent1>
        <a:srgbClr val="5D85A9"/>
      </a:accent1>
      <a:accent2>
        <a:srgbClr val="FAA61A"/>
      </a:accent2>
      <a:accent3>
        <a:srgbClr val="FFFFFF"/>
      </a:accent3>
      <a:accent4>
        <a:srgbClr val="000000"/>
      </a:accent4>
      <a:accent5>
        <a:srgbClr val="B6C2D1"/>
      </a:accent5>
      <a:accent6>
        <a:srgbClr val="E39616"/>
      </a:accent6>
      <a:hlink>
        <a:srgbClr val="CBC7B7"/>
      </a:hlink>
      <a:folHlink>
        <a:srgbClr val="D2E288"/>
      </a:folHlink>
    </a:clrScheme>
    <a:fontScheme name="20_modeleAREVAppt bord blanc">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tx2">
              <a:gamma/>
              <a:shade val="60000"/>
              <a:invGamma/>
            </a:schemeClr>
          </a:prstShdw>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85000"/>
          </a:lnSpc>
          <a:spcBef>
            <a:spcPct val="40000"/>
          </a:spcBef>
          <a:spcAft>
            <a:spcPct val="0"/>
          </a:spcAft>
          <a:buClr>
            <a:schemeClr val="accent2"/>
          </a:buClr>
          <a:buSzPct val="130000"/>
          <a:buFontTx/>
          <a:buChar char="»"/>
          <a:tabLst/>
          <a:defRPr kumimoji="0" lang="fr-FR" sz="3200" b="1" i="1"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tx2">
              <a:gamma/>
              <a:shade val="60000"/>
              <a:invGamma/>
            </a:schemeClr>
          </a:prstShdw>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85000"/>
          </a:lnSpc>
          <a:spcBef>
            <a:spcPct val="40000"/>
          </a:spcBef>
          <a:spcAft>
            <a:spcPct val="0"/>
          </a:spcAft>
          <a:buClr>
            <a:schemeClr val="accent2"/>
          </a:buClr>
          <a:buSzPct val="130000"/>
          <a:buFontTx/>
          <a:buChar char="»"/>
          <a:tabLst/>
          <a:defRPr kumimoji="0" lang="fr-FR" sz="3200" b="1" i="1" u="none" strike="noStrike" cap="none" normalizeH="0" baseline="0" smtClean="0">
            <a:ln>
              <a:noFill/>
            </a:ln>
            <a:solidFill>
              <a:schemeClr val="tx1"/>
            </a:solidFill>
            <a:effectLst/>
            <a:latin typeface="Arial" pitchFamily="34" charset="0"/>
          </a:defRPr>
        </a:defPPr>
      </a:lstStyle>
    </a:lnDef>
  </a:objectDefaults>
  <a:extraClrSchemeLst>
    <a:extraClrScheme>
      <a:clrScheme name="20_modeleAREVAppt bord blanc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0_modeleAREVAppt bord blanc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20_modeleAREVAppt bord blanc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0_modeleAREVAppt bord blanc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0_modeleAREVAppt bord blanc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0_modeleAREVAppt bord blanc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20_modeleAREVAppt bord blanc 7">
        <a:dk1>
          <a:srgbClr val="000000"/>
        </a:dk1>
        <a:lt1>
          <a:srgbClr val="FFFFFF"/>
        </a:lt1>
        <a:dk2>
          <a:srgbClr val="000000"/>
        </a:dk2>
        <a:lt2>
          <a:srgbClr val="808080"/>
        </a:lt2>
        <a:accent1>
          <a:srgbClr val="87CF43"/>
        </a:accent1>
        <a:accent2>
          <a:srgbClr val="FFA139"/>
        </a:accent2>
        <a:accent3>
          <a:srgbClr val="FFFFFF"/>
        </a:accent3>
        <a:accent4>
          <a:srgbClr val="000000"/>
        </a:accent4>
        <a:accent5>
          <a:srgbClr val="C3E4B0"/>
        </a:accent5>
        <a:accent6>
          <a:srgbClr val="E79133"/>
        </a:accent6>
        <a:hlink>
          <a:srgbClr val="00BCE8"/>
        </a:hlink>
        <a:folHlink>
          <a:srgbClr val="C5BFD1"/>
        </a:folHlink>
      </a:clrScheme>
      <a:clrMap bg1="lt1" tx1="dk1" bg2="lt2" tx2="dk2" accent1="accent1" accent2="accent2" accent3="accent3" accent4="accent4" accent5="accent5" accent6="accent6" hlink="hlink" folHlink="folHlink"/>
    </a:extraClrScheme>
    <a:extraClrScheme>
      <a:clrScheme name="20_modeleAREVAppt bord blanc 8">
        <a:dk1>
          <a:srgbClr val="000000"/>
        </a:dk1>
        <a:lt1>
          <a:srgbClr val="FFFFFF"/>
        </a:lt1>
        <a:dk2>
          <a:srgbClr val="000000"/>
        </a:dk2>
        <a:lt2>
          <a:srgbClr val="9E0000"/>
        </a:lt2>
        <a:accent1>
          <a:srgbClr val="C0E69E"/>
        </a:accent1>
        <a:accent2>
          <a:srgbClr val="FFCC00"/>
        </a:accent2>
        <a:accent3>
          <a:srgbClr val="FFFFFF"/>
        </a:accent3>
        <a:accent4>
          <a:srgbClr val="000000"/>
        </a:accent4>
        <a:accent5>
          <a:srgbClr val="DCF0CC"/>
        </a:accent5>
        <a:accent6>
          <a:srgbClr val="E7B900"/>
        </a:accent6>
        <a:hlink>
          <a:srgbClr val="79E5FF"/>
        </a:hlink>
        <a:folHlink>
          <a:srgbClr val="C0C0C0"/>
        </a:folHlink>
      </a:clrScheme>
      <a:clrMap bg1="lt1" tx1="dk1" bg2="lt2" tx2="dk2" accent1="accent1" accent2="accent2" accent3="accent3" accent4="accent4" accent5="accent5" accent6="accent6" hlink="hlink" folHlink="folHlink"/>
    </a:extraClrScheme>
    <a:extraClrScheme>
      <a:clrScheme name="20_modeleAREVAppt bord blanc 9">
        <a:dk1>
          <a:srgbClr val="000000"/>
        </a:dk1>
        <a:lt1>
          <a:srgbClr val="FFFFFF"/>
        </a:lt1>
        <a:dk2>
          <a:srgbClr val="C4122F"/>
        </a:dk2>
        <a:lt2>
          <a:srgbClr val="CBC7B7"/>
        </a:lt2>
        <a:accent1>
          <a:srgbClr val="5D85A9"/>
        </a:accent1>
        <a:accent2>
          <a:srgbClr val="FAA61A"/>
        </a:accent2>
        <a:accent3>
          <a:srgbClr val="FFFFFF"/>
        </a:accent3>
        <a:accent4>
          <a:srgbClr val="000000"/>
        </a:accent4>
        <a:accent5>
          <a:srgbClr val="B6C2D1"/>
        </a:accent5>
        <a:accent6>
          <a:srgbClr val="E39616"/>
        </a:accent6>
        <a:hlink>
          <a:srgbClr val="2B6297"/>
        </a:hlink>
        <a:folHlink>
          <a:srgbClr val="646E98"/>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2_modeleAREVAppt bord blanc">
  <a:themeElements>
    <a:clrScheme name="">
      <a:dk1>
        <a:srgbClr val="000000"/>
      </a:dk1>
      <a:lt1>
        <a:srgbClr val="FFFFFF"/>
      </a:lt1>
      <a:dk2>
        <a:srgbClr val="C4122F"/>
      </a:dk2>
      <a:lt2>
        <a:srgbClr val="818179"/>
      </a:lt2>
      <a:accent1>
        <a:srgbClr val="5D85A9"/>
      </a:accent1>
      <a:accent2>
        <a:srgbClr val="FAA61A"/>
      </a:accent2>
      <a:accent3>
        <a:srgbClr val="FFFFFF"/>
      </a:accent3>
      <a:accent4>
        <a:srgbClr val="000000"/>
      </a:accent4>
      <a:accent5>
        <a:srgbClr val="B6C2D1"/>
      </a:accent5>
      <a:accent6>
        <a:srgbClr val="E39616"/>
      </a:accent6>
      <a:hlink>
        <a:srgbClr val="CBC7B7"/>
      </a:hlink>
      <a:folHlink>
        <a:srgbClr val="D2E288"/>
      </a:folHlink>
    </a:clrScheme>
    <a:fontScheme name="20_modeleAREVAppt bord blanc">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tx2">
              <a:gamma/>
              <a:shade val="60000"/>
              <a:invGamma/>
            </a:schemeClr>
          </a:prstShdw>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85000"/>
          </a:lnSpc>
          <a:spcBef>
            <a:spcPct val="40000"/>
          </a:spcBef>
          <a:spcAft>
            <a:spcPct val="0"/>
          </a:spcAft>
          <a:buClr>
            <a:schemeClr val="accent2"/>
          </a:buClr>
          <a:buSzPct val="130000"/>
          <a:buFontTx/>
          <a:buChar char="»"/>
          <a:tabLst/>
          <a:defRPr kumimoji="0" lang="fr-FR" sz="3200" b="1" i="1"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tx2">
              <a:gamma/>
              <a:shade val="60000"/>
              <a:invGamma/>
            </a:schemeClr>
          </a:prstShdw>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85000"/>
          </a:lnSpc>
          <a:spcBef>
            <a:spcPct val="40000"/>
          </a:spcBef>
          <a:spcAft>
            <a:spcPct val="0"/>
          </a:spcAft>
          <a:buClr>
            <a:schemeClr val="accent2"/>
          </a:buClr>
          <a:buSzPct val="130000"/>
          <a:buFontTx/>
          <a:buChar char="»"/>
          <a:tabLst/>
          <a:defRPr kumimoji="0" lang="fr-FR" sz="3200" b="1" i="1" u="none" strike="noStrike" cap="none" normalizeH="0" baseline="0" smtClean="0">
            <a:ln>
              <a:noFill/>
            </a:ln>
            <a:solidFill>
              <a:schemeClr val="tx1"/>
            </a:solidFill>
            <a:effectLst/>
            <a:latin typeface="Arial" pitchFamily="34" charset="0"/>
          </a:defRPr>
        </a:defPPr>
      </a:lstStyle>
    </a:lnDef>
  </a:objectDefaults>
  <a:extraClrSchemeLst>
    <a:extraClrScheme>
      <a:clrScheme name="20_modeleAREVAppt bord blanc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0_modeleAREVAppt bord blanc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20_modeleAREVAppt bord blanc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0_modeleAREVAppt bord blanc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0_modeleAREVAppt bord blanc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0_modeleAREVAppt bord blanc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20_modeleAREVAppt bord blanc 7">
        <a:dk1>
          <a:srgbClr val="000000"/>
        </a:dk1>
        <a:lt1>
          <a:srgbClr val="FFFFFF"/>
        </a:lt1>
        <a:dk2>
          <a:srgbClr val="000000"/>
        </a:dk2>
        <a:lt2>
          <a:srgbClr val="808080"/>
        </a:lt2>
        <a:accent1>
          <a:srgbClr val="87CF43"/>
        </a:accent1>
        <a:accent2>
          <a:srgbClr val="FFA139"/>
        </a:accent2>
        <a:accent3>
          <a:srgbClr val="FFFFFF"/>
        </a:accent3>
        <a:accent4>
          <a:srgbClr val="000000"/>
        </a:accent4>
        <a:accent5>
          <a:srgbClr val="C3E4B0"/>
        </a:accent5>
        <a:accent6>
          <a:srgbClr val="E79133"/>
        </a:accent6>
        <a:hlink>
          <a:srgbClr val="00BCE8"/>
        </a:hlink>
        <a:folHlink>
          <a:srgbClr val="C5BFD1"/>
        </a:folHlink>
      </a:clrScheme>
      <a:clrMap bg1="lt1" tx1="dk1" bg2="lt2" tx2="dk2" accent1="accent1" accent2="accent2" accent3="accent3" accent4="accent4" accent5="accent5" accent6="accent6" hlink="hlink" folHlink="folHlink"/>
    </a:extraClrScheme>
    <a:extraClrScheme>
      <a:clrScheme name="20_modeleAREVAppt bord blanc 8">
        <a:dk1>
          <a:srgbClr val="000000"/>
        </a:dk1>
        <a:lt1>
          <a:srgbClr val="FFFFFF"/>
        </a:lt1>
        <a:dk2>
          <a:srgbClr val="000000"/>
        </a:dk2>
        <a:lt2>
          <a:srgbClr val="9E0000"/>
        </a:lt2>
        <a:accent1>
          <a:srgbClr val="C0E69E"/>
        </a:accent1>
        <a:accent2>
          <a:srgbClr val="FFCC00"/>
        </a:accent2>
        <a:accent3>
          <a:srgbClr val="FFFFFF"/>
        </a:accent3>
        <a:accent4>
          <a:srgbClr val="000000"/>
        </a:accent4>
        <a:accent5>
          <a:srgbClr val="DCF0CC"/>
        </a:accent5>
        <a:accent6>
          <a:srgbClr val="E7B900"/>
        </a:accent6>
        <a:hlink>
          <a:srgbClr val="79E5FF"/>
        </a:hlink>
        <a:folHlink>
          <a:srgbClr val="C0C0C0"/>
        </a:folHlink>
      </a:clrScheme>
      <a:clrMap bg1="lt1" tx1="dk1" bg2="lt2" tx2="dk2" accent1="accent1" accent2="accent2" accent3="accent3" accent4="accent4" accent5="accent5" accent6="accent6" hlink="hlink" folHlink="folHlink"/>
    </a:extraClrScheme>
    <a:extraClrScheme>
      <a:clrScheme name="20_modeleAREVAppt bord blanc 9">
        <a:dk1>
          <a:srgbClr val="000000"/>
        </a:dk1>
        <a:lt1>
          <a:srgbClr val="FFFFFF"/>
        </a:lt1>
        <a:dk2>
          <a:srgbClr val="C4122F"/>
        </a:dk2>
        <a:lt2>
          <a:srgbClr val="CBC7B7"/>
        </a:lt2>
        <a:accent1>
          <a:srgbClr val="5D85A9"/>
        </a:accent1>
        <a:accent2>
          <a:srgbClr val="FAA61A"/>
        </a:accent2>
        <a:accent3>
          <a:srgbClr val="FFFFFF"/>
        </a:accent3>
        <a:accent4>
          <a:srgbClr val="000000"/>
        </a:accent4>
        <a:accent5>
          <a:srgbClr val="B6C2D1"/>
        </a:accent5>
        <a:accent6>
          <a:srgbClr val="E39616"/>
        </a:accent6>
        <a:hlink>
          <a:srgbClr val="2B6297"/>
        </a:hlink>
        <a:folHlink>
          <a:srgbClr val="646E98"/>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0_modeleAREVAppt bord blanc">
  <a:themeElements>
    <a:clrScheme name="">
      <a:dk1>
        <a:srgbClr val="000000"/>
      </a:dk1>
      <a:lt1>
        <a:srgbClr val="FFFFFF"/>
      </a:lt1>
      <a:dk2>
        <a:srgbClr val="C4122F"/>
      </a:dk2>
      <a:lt2>
        <a:srgbClr val="818179"/>
      </a:lt2>
      <a:accent1>
        <a:srgbClr val="5D85A9"/>
      </a:accent1>
      <a:accent2>
        <a:srgbClr val="FAA61A"/>
      </a:accent2>
      <a:accent3>
        <a:srgbClr val="FFFFFF"/>
      </a:accent3>
      <a:accent4>
        <a:srgbClr val="000000"/>
      </a:accent4>
      <a:accent5>
        <a:srgbClr val="B6C2D1"/>
      </a:accent5>
      <a:accent6>
        <a:srgbClr val="E39616"/>
      </a:accent6>
      <a:hlink>
        <a:srgbClr val="CBC7B7"/>
      </a:hlink>
      <a:folHlink>
        <a:srgbClr val="D2E288"/>
      </a:folHlink>
    </a:clrScheme>
    <a:fontScheme name="20_modeleAREVAppt bord blanc">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tx2">
              <a:gamma/>
              <a:shade val="60000"/>
              <a:invGamma/>
            </a:schemeClr>
          </a:prstShdw>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85000"/>
          </a:lnSpc>
          <a:spcBef>
            <a:spcPct val="40000"/>
          </a:spcBef>
          <a:spcAft>
            <a:spcPct val="0"/>
          </a:spcAft>
          <a:buClr>
            <a:schemeClr val="accent2"/>
          </a:buClr>
          <a:buSzPct val="130000"/>
          <a:buFontTx/>
          <a:buChar char="»"/>
          <a:tabLst/>
          <a:defRPr kumimoji="0" lang="fr-FR" sz="3200" b="1" i="1"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tx2">
              <a:gamma/>
              <a:shade val="60000"/>
              <a:invGamma/>
            </a:schemeClr>
          </a:prstShdw>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85000"/>
          </a:lnSpc>
          <a:spcBef>
            <a:spcPct val="40000"/>
          </a:spcBef>
          <a:spcAft>
            <a:spcPct val="0"/>
          </a:spcAft>
          <a:buClr>
            <a:schemeClr val="accent2"/>
          </a:buClr>
          <a:buSzPct val="130000"/>
          <a:buFontTx/>
          <a:buChar char="»"/>
          <a:tabLst/>
          <a:defRPr kumimoji="0" lang="fr-FR" sz="3200" b="1" i="1" u="none" strike="noStrike" cap="none" normalizeH="0" baseline="0" smtClean="0">
            <a:ln>
              <a:noFill/>
            </a:ln>
            <a:solidFill>
              <a:schemeClr val="tx1"/>
            </a:solidFill>
            <a:effectLst/>
            <a:latin typeface="Arial" charset="0"/>
          </a:defRPr>
        </a:defPPr>
      </a:lstStyle>
    </a:lnDef>
  </a:objectDefaults>
  <a:extraClrSchemeLst>
    <a:extraClrScheme>
      <a:clrScheme name="20_modeleAREVAppt bord blanc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0_modeleAREVAppt bord blanc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20_modeleAREVAppt bord blanc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0_modeleAREVAppt bord blanc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0_modeleAREVAppt bord blanc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0_modeleAREVAppt bord blanc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20_modeleAREVAppt bord blanc 7">
        <a:dk1>
          <a:srgbClr val="000000"/>
        </a:dk1>
        <a:lt1>
          <a:srgbClr val="FFFFFF"/>
        </a:lt1>
        <a:dk2>
          <a:srgbClr val="000000"/>
        </a:dk2>
        <a:lt2>
          <a:srgbClr val="808080"/>
        </a:lt2>
        <a:accent1>
          <a:srgbClr val="87CF43"/>
        </a:accent1>
        <a:accent2>
          <a:srgbClr val="FFA139"/>
        </a:accent2>
        <a:accent3>
          <a:srgbClr val="FFFFFF"/>
        </a:accent3>
        <a:accent4>
          <a:srgbClr val="000000"/>
        </a:accent4>
        <a:accent5>
          <a:srgbClr val="C3E4B0"/>
        </a:accent5>
        <a:accent6>
          <a:srgbClr val="E79133"/>
        </a:accent6>
        <a:hlink>
          <a:srgbClr val="00BCE8"/>
        </a:hlink>
        <a:folHlink>
          <a:srgbClr val="C5BFD1"/>
        </a:folHlink>
      </a:clrScheme>
      <a:clrMap bg1="lt1" tx1="dk1" bg2="lt2" tx2="dk2" accent1="accent1" accent2="accent2" accent3="accent3" accent4="accent4" accent5="accent5" accent6="accent6" hlink="hlink" folHlink="folHlink"/>
    </a:extraClrScheme>
    <a:extraClrScheme>
      <a:clrScheme name="20_modeleAREVAppt bord blanc 8">
        <a:dk1>
          <a:srgbClr val="000000"/>
        </a:dk1>
        <a:lt1>
          <a:srgbClr val="FFFFFF"/>
        </a:lt1>
        <a:dk2>
          <a:srgbClr val="000000"/>
        </a:dk2>
        <a:lt2>
          <a:srgbClr val="9E0000"/>
        </a:lt2>
        <a:accent1>
          <a:srgbClr val="C0E69E"/>
        </a:accent1>
        <a:accent2>
          <a:srgbClr val="FFCC00"/>
        </a:accent2>
        <a:accent3>
          <a:srgbClr val="FFFFFF"/>
        </a:accent3>
        <a:accent4>
          <a:srgbClr val="000000"/>
        </a:accent4>
        <a:accent5>
          <a:srgbClr val="DCF0CC"/>
        </a:accent5>
        <a:accent6>
          <a:srgbClr val="E7B900"/>
        </a:accent6>
        <a:hlink>
          <a:srgbClr val="79E5FF"/>
        </a:hlink>
        <a:folHlink>
          <a:srgbClr val="C0C0C0"/>
        </a:folHlink>
      </a:clrScheme>
      <a:clrMap bg1="lt1" tx1="dk1" bg2="lt2" tx2="dk2" accent1="accent1" accent2="accent2" accent3="accent3" accent4="accent4" accent5="accent5" accent6="accent6" hlink="hlink" folHlink="folHlink"/>
    </a:extraClrScheme>
    <a:extraClrScheme>
      <a:clrScheme name="20_modeleAREVAppt bord blanc 9">
        <a:dk1>
          <a:srgbClr val="000000"/>
        </a:dk1>
        <a:lt1>
          <a:srgbClr val="FFFFFF"/>
        </a:lt1>
        <a:dk2>
          <a:srgbClr val="C4122F"/>
        </a:dk2>
        <a:lt2>
          <a:srgbClr val="CBC7B7"/>
        </a:lt2>
        <a:accent1>
          <a:srgbClr val="5D85A9"/>
        </a:accent1>
        <a:accent2>
          <a:srgbClr val="FAA61A"/>
        </a:accent2>
        <a:accent3>
          <a:srgbClr val="FFFFFF"/>
        </a:accent3>
        <a:accent4>
          <a:srgbClr val="000000"/>
        </a:accent4>
        <a:accent5>
          <a:srgbClr val="B6C2D1"/>
        </a:accent5>
        <a:accent6>
          <a:srgbClr val="E39616"/>
        </a:accent6>
        <a:hlink>
          <a:srgbClr val="2B6297"/>
        </a:hlink>
        <a:folHlink>
          <a:srgbClr val="646E98"/>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16209</TotalTime>
  <Words>737</Words>
  <Application>Microsoft Office PowerPoint</Application>
  <PresentationFormat>Affichage à l'écran (4:3)</PresentationFormat>
  <Paragraphs>64</Paragraphs>
  <Slides>9</Slides>
  <Notes>1</Notes>
  <HiddenSlides>0</HiddenSlides>
  <MMClips>0</MMClips>
  <ScaleCrop>false</ScaleCrop>
  <HeadingPairs>
    <vt:vector size="4" baseType="variant">
      <vt:variant>
        <vt:lpstr>Thème</vt:lpstr>
      </vt:variant>
      <vt:variant>
        <vt:i4>4</vt:i4>
      </vt:variant>
      <vt:variant>
        <vt:lpstr>Titres des diapositives</vt:lpstr>
      </vt:variant>
      <vt:variant>
        <vt:i4>9</vt:i4>
      </vt:variant>
    </vt:vector>
  </HeadingPairs>
  <TitlesOfParts>
    <vt:vector size="13" baseType="lpstr">
      <vt:lpstr>Thème Office</vt:lpstr>
      <vt:lpstr>21_modeleAREVAppt bord blanc</vt:lpstr>
      <vt:lpstr>22_modeleAREVAppt bord blanc</vt:lpstr>
      <vt:lpstr>20_modeleAREVAppt bord blanc</vt:lpstr>
      <vt:lpstr>Le stockage des déchets radioactifs de haute activité Intérêt de la réversibilité ? </vt:lpstr>
      <vt:lpstr>CIGEO: Centre Industriel de stockage GEOlogique des déchets hautement radioactifs  </vt:lpstr>
      <vt:lpstr>Réversibilité, c’est quoi ?</vt:lpstr>
      <vt:lpstr>Reversibilité et débat public 2013 large consensus, sauf …</vt:lpstr>
      <vt:lpstr>Reversibilité commentaires</vt:lpstr>
      <vt:lpstr>Confinement, argile, réversibilité</vt:lpstr>
      <vt:lpstr>Réversibilité, pour quoi faire?</vt:lpstr>
      <vt:lpstr>Réversibilité, à quel prix?</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stockage des déchets radioactifs à vie longue Intérêt de la réversibilité ?</dc:title>
  <dc:creator>JLS</dc:creator>
  <cp:lastModifiedBy>Nicole</cp:lastModifiedBy>
  <cp:revision>58</cp:revision>
  <cp:lastPrinted>2014-06-15T15:13:01Z</cp:lastPrinted>
  <dcterms:created xsi:type="dcterms:W3CDTF">2014-05-26T16:08:50Z</dcterms:created>
  <dcterms:modified xsi:type="dcterms:W3CDTF">2014-07-01T09:28:16Z</dcterms:modified>
</cp:coreProperties>
</file>